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71" r:id="rId2"/>
    <p:sldId id="280" r:id="rId3"/>
    <p:sldId id="286" r:id="rId4"/>
    <p:sldId id="281" r:id="rId5"/>
    <p:sldId id="273" r:id="rId6"/>
    <p:sldId id="277" r:id="rId7"/>
    <p:sldId id="282" r:id="rId8"/>
    <p:sldId id="287" r:id="rId9"/>
    <p:sldId id="284" r:id="rId10"/>
    <p:sldId id="290" r:id="rId11"/>
    <p:sldId id="285" r:id="rId12"/>
    <p:sldId id="270" r:id="rId13"/>
    <p:sldId id="289" r:id="rId14"/>
    <p:sldId id="283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0"/>
    <p:restoredTop sz="99831" autoAdjust="0"/>
  </p:normalViewPr>
  <p:slideViewPr>
    <p:cSldViewPr snapToGrid="0" snapToObjects="1"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solidFill>
                <a:srgbClr val="0000CC"/>
              </a:solidFill>
            </a:ln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75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90</c:v>
                </c:pt>
                <c:pt idx="5">
                  <c:v>65</c:v>
                </c:pt>
                <c:pt idx="6">
                  <c:v>60</c:v>
                </c:pt>
                <c:pt idx="7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9695168"/>
        <c:axId val="269701048"/>
      </c:radarChart>
      <c:catAx>
        <c:axId val="269695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69701048"/>
        <c:crosses val="autoZero"/>
        <c:auto val="1"/>
        <c:lblAlgn val="ctr"/>
        <c:lblOffset val="100"/>
        <c:noMultiLvlLbl val="0"/>
      </c:catAx>
      <c:valAx>
        <c:axId val="269701048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txPr>
          <a:bodyPr/>
          <a:lstStyle/>
          <a:p>
            <a:pPr>
              <a:defRPr sz="1400">
                <a:latin typeface="Tw Cen MT" pitchFamily="34" charset="0"/>
              </a:defRPr>
            </a:pPr>
            <a:endParaRPr lang="en-US"/>
          </a:p>
        </c:txPr>
        <c:crossAx val="26969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8E0EF-AD48-F04A-B54E-E88C822B044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ED22F7-C226-2E49-B890-2CB0DE842C4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CONTEXT EVALUATION</a:t>
          </a:r>
          <a:endParaRPr lang="en-US" b="1" dirty="0">
            <a:solidFill>
              <a:srgbClr val="000000"/>
            </a:solidFill>
          </a:endParaRPr>
        </a:p>
      </dgm:t>
    </dgm:pt>
    <dgm:pt modelId="{F3ED8C9B-269B-F242-81A7-F4EF19C03E61}" type="parTrans" cxnId="{103A452D-54AC-D045-95AF-B9B552ED0D38}">
      <dgm:prSet/>
      <dgm:spPr/>
      <dgm:t>
        <a:bodyPr/>
        <a:lstStyle/>
        <a:p>
          <a:endParaRPr lang="en-US"/>
        </a:p>
      </dgm:t>
    </dgm:pt>
    <dgm:pt modelId="{36BB9DFA-F896-2544-B2A8-46B7A1D957BD}" type="sibTrans" cxnId="{103A452D-54AC-D045-95AF-B9B552ED0D38}">
      <dgm:prSet/>
      <dgm:spPr/>
      <dgm:t>
        <a:bodyPr/>
        <a:lstStyle/>
        <a:p>
          <a:endParaRPr lang="en-US"/>
        </a:p>
      </dgm:t>
    </dgm:pt>
    <dgm:pt modelId="{5F1436F2-E308-5748-B56B-F84D2ACE9D94}">
      <dgm:prSet phldrT="[Text]" custT="1"/>
      <dgm:spPr/>
      <dgm:t>
        <a:bodyPr/>
        <a:lstStyle/>
        <a:p>
          <a:r>
            <a:rPr lang="en-US" sz="2800" dirty="0" smtClean="0"/>
            <a:t>GOALS</a:t>
          </a:r>
          <a:endParaRPr lang="en-US" sz="2800" dirty="0"/>
        </a:p>
      </dgm:t>
    </dgm:pt>
    <dgm:pt modelId="{33709BBD-BA98-674D-8AEE-082CEB4FCFEC}" type="parTrans" cxnId="{77DDDEE0-E27B-4A46-8557-0598AA53970F}">
      <dgm:prSet/>
      <dgm:spPr/>
      <dgm:t>
        <a:bodyPr/>
        <a:lstStyle/>
        <a:p>
          <a:endParaRPr lang="en-US"/>
        </a:p>
      </dgm:t>
    </dgm:pt>
    <dgm:pt modelId="{D95B1D4E-0422-2243-A6B5-F3B3466BD5BA}" type="sibTrans" cxnId="{77DDDEE0-E27B-4A46-8557-0598AA53970F}">
      <dgm:prSet/>
      <dgm:spPr/>
      <dgm:t>
        <a:bodyPr/>
        <a:lstStyle/>
        <a:p>
          <a:endParaRPr lang="en-US"/>
        </a:p>
      </dgm:t>
    </dgm:pt>
    <dgm:pt modelId="{87C4C565-9643-4A4D-9E4E-BFEADDAF60CD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INPUT EVALUATION</a:t>
          </a:r>
          <a:endParaRPr lang="en-US" b="1" dirty="0">
            <a:solidFill>
              <a:srgbClr val="000000"/>
            </a:solidFill>
          </a:endParaRPr>
        </a:p>
      </dgm:t>
    </dgm:pt>
    <dgm:pt modelId="{6DEA71A0-303F-8A42-AC0C-0035809BFC6A}" type="parTrans" cxnId="{1171D15F-EB2E-CB4A-B1E2-B3F33041C81B}">
      <dgm:prSet/>
      <dgm:spPr/>
      <dgm:t>
        <a:bodyPr/>
        <a:lstStyle/>
        <a:p>
          <a:endParaRPr lang="en-US"/>
        </a:p>
      </dgm:t>
    </dgm:pt>
    <dgm:pt modelId="{3E6EAABD-6718-CA49-9E66-D22A69F7D3D9}" type="sibTrans" cxnId="{1171D15F-EB2E-CB4A-B1E2-B3F33041C81B}">
      <dgm:prSet/>
      <dgm:spPr/>
      <dgm:t>
        <a:bodyPr/>
        <a:lstStyle/>
        <a:p>
          <a:endParaRPr lang="en-US"/>
        </a:p>
      </dgm:t>
    </dgm:pt>
    <dgm:pt modelId="{3DCCDE53-4F90-6248-9131-36355CC995ED}">
      <dgm:prSet phldrT="[Text]"/>
      <dgm:spPr/>
      <dgm:t>
        <a:bodyPr/>
        <a:lstStyle/>
        <a:p>
          <a:r>
            <a:rPr lang="en-US" sz="2600" dirty="0" smtClean="0"/>
            <a:t>PLANS</a:t>
          </a:r>
          <a:endParaRPr lang="en-US" sz="2600" dirty="0"/>
        </a:p>
      </dgm:t>
    </dgm:pt>
    <dgm:pt modelId="{6C8318BA-FD39-0C4A-9991-CA21423AEE63}" type="parTrans" cxnId="{7D0727BF-6869-2E4B-99AA-D4A895C00E5D}">
      <dgm:prSet/>
      <dgm:spPr/>
      <dgm:t>
        <a:bodyPr/>
        <a:lstStyle/>
        <a:p>
          <a:endParaRPr lang="en-US"/>
        </a:p>
      </dgm:t>
    </dgm:pt>
    <dgm:pt modelId="{3C9993A1-423A-F142-B320-7B9F89D7F478}" type="sibTrans" cxnId="{7D0727BF-6869-2E4B-99AA-D4A895C00E5D}">
      <dgm:prSet/>
      <dgm:spPr/>
      <dgm:t>
        <a:bodyPr/>
        <a:lstStyle/>
        <a:p>
          <a:endParaRPr lang="en-US"/>
        </a:p>
      </dgm:t>
    </dgm:pt>
    <dgm:pt modelId="{68B5D39C-5D17-0446-95A1-1082B38BF984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PROCESS EVALUATION</a:t>
          </a:r>
          <a:endParaRPr lang="en-US" b="1" dirty="0">
            <a:solidFill>
              <a:srgbClr val="000000"/>
            </a:solidFill>
          </a:endParaRPr>
        </a:p>
      </dgm:t>
    </dgm:pt>
    <dgm:pt modelId="{0C635D0D-473A-A741-B011-458C02FBBBB1}" type="parTrans" cxnId="{66231971-0BD9-0942-9B62-350564840AE7}">
      <dgm:prSet/>
      <dgm:spPr/>
      <dgm:t>
        <a:bodyPr/>
        <a:lstStyle/>
        <a:p>
          <a:endParaRPr lang="en-US"/>
        </a:p>
      </dgm:t>
    </dgm:pt>
    <dgm:pt modelId="{E47E26BE-D097-7F42-9028-D0B678BDA477}" type="sibTrans" cxnId="{66231971-0BD9-0942-9B62-350564840AE7}">
      <dgm:prSet/>
      <dgm:spPr/>
      <dgm:t>
        <a:bodyPr/>
        <a:lstStyle/>
        <a:p>
          <a:endParaRPr lang="en-US"/>
        </a:p>
      </dgm:t>
    </dgm:pt>
    <dgm:pt modelId="{0E17C8CF-0DD1-C740-B8B1-5C82C36ECF4B}">
      <dgm:prSet phldrT="[Text]" custT="1"/>
      <dgm:spPr/>
      <dgm:t>
        <a:bodyPr/>
        <a:lstStyle/>
        <a:p>
          <a:r>
            <a:rPr lang="en-US" sz="2400" dirty="0" smtClean="0"/>
            <a:t>ACTIONS</a:t>
          </a:r>
          <a:endParaRPr lang="en-US" sz="2400" dirty="0"/>
        </a:p>
      </dgm:t>
    </dgm:pt>
    <dgm:pt modelId="{7AF65710-B874-5B40-87BF-C3CC9322F1D3}" type="parTrans" cxnId="{53D19036-41C9-CF43-8292-9DF82B251B0A}">
      <dgm:prSet/>
      <dgm:spPr/>
      <dgm:t>
        <a:bodyPr/>
        <a:lstStyle/>
        <a:p>
          <a:endParaRPr lang="en-US"/>
        </a:p>
      </dgm:t>
    </dgm:pt>
    <dgm:pt modelId="{F4B5A327-8CEB-4E46-B6EE-35DB915CC7E9}" type="sibTrans" cxnId="{53D19036-41C9-CF43-8292-9DF82B251B0A}">
      <dgm:prSet/>
      <dgm:spPr/>
      <dgm:t>
        <a:bodyPr/>
        <a:lstStyle/>
        <a:p>
          <a:endParaRPr lang="en-US"/>
        </a:p>
      </dgm:t>
    </dgm:pt>
    <dgm:pt modelId="{BB4E4D9B-1484-D746-94C6-720F8CB43A6F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PRODUCT EVALUATION</a:t>
          </a:r>
          <a:endParaRPr lang="en-US" b="1" dirty="0">
            <a:solidFill>
              <a:schemeClr val="tx1"/>
            </a:solidFill>
          </a:endParaRPr>
        </a:p>
      </dgm:t>
    </dgm:pt>
    <dgm:pt modelId="{D6A4EB93-89F3-F04D-B7A4-C0F2B64076D8}" type="parTrans" cxnId="{6C9DA825-F408-2447-B769-E272DFCAA777}">
      <dgm:prSet/>
      <dgm:spPr/>
      <dgm:t>
        <a:bodyPr/>
        <a:lstStyle/>
        <a:p>
          <a:endParaRPr lang="en-US"/>
        </a:p>
      </dgm:t>
    </dgm:pt>
    <dgm:pt modelId="{FBAE90F0-1397-9748-9B1E-C843569E95F5}" type="sibTrans" cxnId="{6C9DA825-F408-2447-B769-E272DFCAA777}">
      <dgm:prSet/>
      <dgm:spPr/>
      <dgm:t>
        <a:bodyPr/>
        <a:lstStyle/>
        <a:p>
          <a:endParaRPr lang="en-US"/>
        </a:p>
      </dgm:t>
    </dgm:pt>
    <dgm:pt modelId="{9C528CE1-1A44-2C46-834B-0F616F2F1067}">
      <dgm:prSet phldrT="[Text]" custT="1"/>
      <dgm:spPr/>
      <dgm:t>
        <a:bodyPr/>
        <a:lstStyle/>
        <a:p>
          <a:r>
            <a:rPr lang="en-US" sz="2400" dirty="0" smtClean="0"/>
            <a:t>OUTCOMES</a:t>
          </a:r>
          <a:endParaRPr lang="en-US" sz="2400" dirty="0"/>
        </a:p>
      </dgm:t>
    </dgm:pt>
    <dgm:pt modelId="{CA6133AC-82A7-B34A-939F-B6BE6B9CD042}" type="parTrans" cxnId="{EA251092-F03E-2248-B64B-E757F05B4617}">
      <dgm:prSet/>
      <dgm:spPr/>
      <dgm:t>
        <a:bodyPr/>
        <a:lstStyle/>
        <a:p>
          <a:endParaRPr lang="en-US"/>
        </a:p>
      </dgm:t>
    </dgm:pt>
    <dgm:pt modelId="{AFAB8C19-6334-D843-A12D-A2030867679C}" type="sibTrans" cxnId="{EA251092-F03E-2248-B64B-E757F05B4617}">
      <dgm:prSet/>
      <dgm:spPr/>
      <dgm:t>
        <a:bodyPr/>
        <a:lstStyle/>
        <a:p>
          <a:endParaRPr lang="en-US"/>
        </a:p>
      </dgm:t>
    </dgm:pt>
    <dgm:pt modelId="{4D3FD859-17E5-BF47-85DE-308D8E34B2F1}">
      <dgm:prSet phldrT="[Text]" custT="1"/>
      <dgm:spPr/>
      <dgm:t>
        <a:bodyPr/>
        <a:lstStyle/>
        <a:p>
          <a:r>
            <a:rPr lang="en-US" sz="1400" dirty="0" smtClean="0"/>
            <a:t>Stakeholder input</a:t>
          </a:r>
          <a:endParaRPr lang="en-US" sz="1400" dirty="0"/>
        </a:p>
      </dgm:t>
    </dgm:pt>
    <dgm:pt modelId="{29421395-0AA0-C444-AC91-70B7F38C0868}" type="parTrans" cxnId="{B5CD3CC4-5186-1945-B9AD-A29542119CE6}">
      <dgm:prSet/>
      <dgm:spPr/>
      <dgm:t>
        <a:bodyPr/>
        <a:lstStyle/>
        <a:p>
          <a:endParaRPr lang="en-US"/>
        </a:p>
      </dgm:t>
    </dgm:pt>
    <dgm:pt modelId="{F6586480-18EA-C54F-8999-457F829538FF}" type="sibTrans" cxnId="{B5CD3CC4-5186-1945-B9AD-A29542119CE6}">
      <dgm:prSet/>
      <dgm:spPr/>
      <dgm:t>
        <a:bodyPr/>
        <a:lstStyle/>
        <a:p>
          <a:endParaRPr lang="en-US"/>
        </a:p>
      </dgm:t>
    </dgm:pt>
    <dgm:pt modelId="{B8F04DAA-F289-EA41-B608-8ABFF1700443}">
      <dgm:prSet phldrT="[Text]" custT="1"/>
      <dgm:spPr/>
      <dgm:t>
        <a:bodyPr/>
        <a:lstStyle/>
        <a:p>
          <a:r>
            <a:rPr lang="en-US" sz="1400" dirty="0" smtClean="0"/>
            <a:t>Resources available</a:t>
          </a:r>
          <a:endParaRPr lang="en-US" sz="1400" dirty="0"/>
        </a:p>
      </dgm:t>
    </dgm:pt>
    <dgm:pt modelId="{E9AE2836-7E56-C245-AD71-C8FB6A9682DF}" type="parTrans" cxnId="{BEA32650-D553-1949-BDC8-4FBA5134949E}">
      <dgm:prSet/>
      <dgm:spPr/>
      <dgm:t>
        <a:bodyPr/>
        <a:lstStyle/>
        <a:p>
          <a:endParaRPr lang="en-US"/>
        </a:p>
      </dgm:t>
    </dgm:pt>
    <dgm:pt modelId="{CE5147D0-7F63-4D47-904E-1C0E222A99E1}" type="sibTrans" cxnId="{BEA32650-D553-1949-BDC8-4FBA5134949E}">
      <dgm:prSet/>
      <dgm:spPr/>
      <dgm:t>
        <a:bodyPr/>
        <a:lstStyle/>
        <a:p>
          <a:endParaRPr lang="en-US"/>
        </a:p>
      </dgm:t>
    </dgm:pt>
    <dgm:pt modelId="{36F461F5-CF23-144B-9CC2-31D4C737328D}">
      <dgm:prSet phldrT="[Text]" custT="1"/>
      <dgm:spPr/>
      <dgm:t>
        <a:bodyPr/>
        <a:lstStyle/>
        <a:p>
          <a:r>
            <a:rPr lang="en-US" sz="1400" dirty="0" smtClean="0"/>
            <a:t>Market intelligence</a:t>
          </a:r>
          <a:endParaRPr lang="en-US" sz="1400" dirty="0"/>
        </a:p>
      </dgm:t>
    </dgm:pt>
    <dgm:pt modelId="{EBDCD5A2-F43B-4048-8974-A83D37A494AC}" type="parTrans" cxnId="{6B19C475-2870-7047-BA9F-C85C2564344A}">
      <dgm:prSet/>
      <dgm:spPr/>
      <dgm:t>
        <a:bodyPr/>
        <a:lstStyle/>
        <a:p>
          <a:endParaRPr lang="en-US"/>
        </a:p>
      </dgm:t>
    </dgm:pt>
    <dgm:pt modelId="{2693CE90-C983-DD47-AB32-FFAD51D46E48}" type="sibTrans" cxnId="{6B19C475-2870-7047-BA9F-C85C2564344A}">
      <dgm:prSet/>
      <dgm:spPr/>
      <dgm:t>
        <a:bodyPr/>
        <a:lstStyle/>
        <a:p>
          <a:endParaRPr lang="en-US"/>
        </a:p>
      </dgm:t>
    </dgm:pt>
    <dgm:pt modelId="{89DFC094-F5CE-564F-94C7-BB38A20B609C}">
      <dgm:prSet phldrT="[Text]" custT="1"/>
      <dgm:spPr/>
      <dgm:t>
        <a:bodyPr/>
        <a:lstStyle/>
        <a:p>
          <a:r>
            <a:rPr lang="en-US" sz="1400" dirty="0" smtClean="0"/>
            <a:t>Past experience</a:t>
          </a:r>
          <a:endParaRPr lang="en-US" sz="1400" dirty="0"/>
        </a:p>
      </dgm:t>
    </dgm:pt>
    <dgm:pt modelId="{446ABCB8-7F36-E146-9B24-DAFD0AA576CA}" type="parTrans" cxnId="{50D70FFC-7B65-4145-9034-F25903D0C029}">
      <dgm:prSet/>
      <dgm:spPr/>
      <dgm:t>
        <a:bodyPr/>
        <a:lstStyle/>
        <a:p>
          <a:endParaRPr lang="en-US"/>
        </a:p>
      </dgm:t>
    </dgm:pt>
    <dgm:pt modelId="{9BA63829-3410-8E48-836A-D6BFE9487B43}" type="sibTrans" cxnId="{50D70FFC-7B65-4145-9034-F25903D0C029}">
      <dgm:prSet/>
      <dgm:spPr/>
      <dgm:t>
        <a:bodyPr/>
        <a:lstStyle/>
        <a:p>
          <a:endParaRPr lang="en-US"/>
        </a:p>
      </dgm:t>
    </dgm:pt>
    <dgm:pt modelId="{BEBDFC8A-C3F1-3342-BB62-47C3D99BEEFF}">
      <dgm:prSet phldrT="[Text]" custT="1"/>
      <dgm:spPr/>
      <dgm:t>
        <a:bodyPr/>
        <a:lstStyle/>
        <a:p>
          <a:r>
            <a:rPr lang="en-US" sz="1400" dirty="0" smtClean="0"/>
            <a:t>The concept; theme</a:t>
          </a:r>
          <a:endParaRPr lang="en-US" sz="1400" dirty="0"/>
        </a:p>
      </dgm:t>
    </dgm:pt>
    <dgm:pt modelId="{0631043A-ED2A-114D-B9B2-0748FC82BB00}" type="parTrans" cxnId="{F16E08CA-29E3-A74A-962A-B9C6F70A8382}">
      <dgm:prSet/>
      <dgm:spPr/>
      <dgm:t>
        <a:bodyPr/>
        <a:lstStyle/>
        <a:p>
          <a:endParaRPr lang="en-US"/>
        </a:p>
      </dgm:t>
    </dgm:pt>
    <dgm:pt modelId="{D7BF36C6-51D3-8745-8081-560416C015E9}" type="sibTrans" cxnId="{F16E08CA-29E3-A74A-962A-B9C6F70A8382}">
      <dgm:prSet/>
      <dgm:spPr/>
      <dgm:t>
        <a:bodyPr/>
        <a:lstStyle/>
        <a:p>
          <a:endParaRPr lang="en-US"/>
        </a:p>
      </dgm:t>
    </dgm:pt>
    <dgm:pt modelId="{A5F4A7B0-3DC3-114A-9E98-4B549494E7EB}">
      <dgm:prSet phldrT="[Text]"/>
      <dgm:spPr/>
      <dgm:t>
        <a:bodyPr/>
        <a:lstStyle/>
        <a:p>
          <a:r>
            <a:rPr lang="en-US" sz="1500" dirty="0" smtClean="0"/>
            <a:t>Raise money for charity</a:t>
          </a:r>
          <a:endParaRPr lang="en-US" sz="1500" dirty="0"/>
        </a:p>
      </dgm:t>
    </dgm:pt>
    <dgm:pt modelId="{C0360382-2F2C-574D-8446-EFE0093C7666}" type="parTrans" cxnId="{018CF642-C29A-C446-8849-7E447E082BBB}">
      <dgm:prSet/>
      <dgm:spPr/>
      <dgm:t>
        <a:bodyPr/>
        <a:lstStyle/>
        <a:p>
          <a:endParaRPr lang="en-US"/>
        </a:p>
      </dgm:t>
    </dgm:pt>
    <dgm:pt modelId="{F444B162-1B06-D142-91D8-26AD855543AF}" type="sibTrans" cxnId="{018CF642-C29A-C446-8849-7E447E082BBB}">
      <dgm:prSet/>
      <dgm:spPr/>
      <dgm:t>
        <a:bodyPr/>
        <a:lstStyle/>
        <a:p>
          <a:endParaRPr lang="en-US"/>
        </a:p>
      </dgm:t>
    </dgm:pt>
    <dgm:pt modelId="{314EA3D5-73F1-BC46-831C-81136B7DA47A}">
      <dgm:prSet phldrT="[Text]"/>
      <dgm:spPr/>
      <dgm:t>
        <a:bodyPr/>
        <a:lstStyle/>
        <a:p>
          <a:r>
            <a:rPr lang="en-US" sz="1500" dirty="0" smtClean="0"/>
            <a:t>Foster community development</a:t>
          </a:r>
          <a:endParaRPr lang="en-US" sz="1500" dirty="0"/>
        </a:p>
      </dgm:t>
    </dgm:pt>
    <dgm:pt modelId="{DB09FA9D-D834-6049-9559-5BDDF7194943}" type="parTrans" cxnId="{CB025061-5DCF-7D49-BA49-1CCB05CE341C}">
      <dgm:prSet/>
      <dgm:spPr/>
      <dgm:t>
        <a:bodyPr/>
        <a:lstStyle/>
        <a:p>
          <a:endParaRPr lang="en-US"/>
        </a:p>
      </dgm:t>
    </dgm:pt>
    <dgm:pt modelId="{EF023948-C127-3D4D-B4EE-EF700B50361D}" type="sibTrans" cxnId="{CB025061-5DCF-7D49-BA49-1CCB05CE341C}">
      <dgm:prSet/>
      <dgm:spPr/>
      <dgm:t>
        <a:bodyPr/>
        <a:lstStyle/>
        <a:p>
          <a:endParaRPr lang="en-US"/>
        </a:p>
      </dgm:t>
    </dgm:pt>
    <dgm:pt modelId="{9F041D00-C28F-0643-B85B-CA8D1FFFD0D6}">
      <dgm:prSet phldrT="[Text]"/>
      <dgm:spPr/>
      <dgm:t>
        <a:bodyPr/>
        <a:lstStyle/>
        <a:p>
          <a:r>
            <a:rPr lang="en-US" sz="1500" dirty="0" smtClean="0"/>
            <a:t>Attract tourists</a:t>
          </a:r>
          <a:endParaRPr lang="en-US" sz="1500" dirty="0"/>
        </a:p>
      </dgm:t>
    </dgm:pt>
    <dgm:pt modelId="{87514CF7-B636-B74E-81D3-71FC800A67BE}" type="parTrans" cxnId="{6DE6495B-8D17-9F4E-BEA3-6ED3C9221402}">
      <dgm:prSet/>
      <dgm:spPr/>
      <dgm:t>
        <a:bodyPr/>
        <a:lstStyle/>
        <a:p>
          <a:endParaRPr lang="en-US"/>
        </a:p>
      </dgm:t>
    </dgm:pt>
    <dgm:pt modelId="{83A5838D-407A-6240-AF05-9D63A6BB73E1}" type="sibTrans" cxnId="{6DE6495B-8D17-9F4E-BEA3-6ED3C9221402}">
      <dgm:prSet/>
      <dgm:spPr/>
      <dgm:t>
        <a:bodyPr/>
        <a:lstStyle/>
        <a:p>
          <a:endParaRPr lang="en-US"/>
        </a:p>
      </dgm:t>
    </dgm:pt>
    <dgm:pt modelId="{BD42E4E1-1394-8948-8DA2-538AF39BC196}">
      <dgm:prSet phldrT="[Text]" custT="1"/>
      <dgm:spPr/>
      <dgm:t>
        <a:bodyPr/>
        <a:lstStyle/>
        <a:p>
          <a:r>
            <a:rPr lang="en-US" sz="1400" dirty="0" smtClean="0"/>
            <a:t>Produce a 1-day food event</a:t>
          </a:r>
          <a:endParaRPr lang="en-US" sz="1400" dirty="0"/>
        </a:p>
      </dgm:t>
    </dgm:pt>
    <dgm:pt modelId="{7BBA5C5E-3D53-FE44-8F99-E2D7812F86DD}" type="parTrans" cxnId="{F9A68114-EBB2-8E42-91AC-320BE4D32FF0}">
      <dgm:prSet/>
      <dgm:spPr/>
      <dgm:t>
        <a:bodyPr/>
        <a:lstStyle/>
        <a:p>
          <a:endParaRPr lang="en-US"/>
        </a:p>
      </dgm:t>
    </dgm:pt>
    <dgm:pt modelId="{A1142246-743B-CC42-A534-9133B0BE2768}" type="sibTrans" cxnId="{F9A68114-EBB2-8E42-91AC-320BE4D32FF0}">
      <dgm:prSet/>
      <dgm:spPr/>
      <dgm:t>
        <a:bodyPr/>
        <a:lstStyle/>
        <a:p>
          <a:endParaRPr lang="en-US"/>
        </a:p>
      </dgm:t>
    </dgm:pt>
    <dgm:pt modelId="{2D6FDEBF-D97F-EB40-9E9A-DFEC3B74598D}">
      <dgm:prSet phldrT="[Text]" custT="1"/>
      <dgm:spPr/>
      <dgm:t>
        <a:bodyPr/>
        <a:lstStyle/>
        <a:p>
          <a:r>
            <a:rPr lang="en-US" sz="1400" dirty="0" smtClean="0"/>
            <a:t>Generate sponsorship revenue</a:t>
          </a:r>
          <a:endParaRPr lang="en-US" sz="1400" dirty="0"/>
        </a:p>
      </dgm:t>
    </dgm:pt>
    <dgm:pt modelId="{50E09B9E-967E-0D43-A375-8BA8132A80A8}" type="parTrans" cxnId="{9EB61B98-3E63-9F47-9F7C-570A1A3D6970}">
      <dgm:prSet/>
      <dgm:spPr/>
      <dgm:t>
        <a:bodyPr/>
        <a:lstStyle/>
        <a:p>
          <a:endParaRPr lang="en-US"/>
        </a:p>
      </dgm:t>
    </dgm:pt>
    <dgm:pt modelId="{848100B5-00B8-C149-8A98-0F5DAD75A4D8}" type="sibTrans" cxnId="{9EB61B98-3E63-9F47-9F7C-570A1A3D6970}">
      <dgm:prSet/>
      <dgm:spPr/>
      <dgm:t>
        <a:bodyPr/>
        <a:lstStyle/>
        <a:p>
          <a:endParaRPr lang="en-US"/>
        </a:p>
      </dgm:t>
    </dgm:pt>
    <dgm:pt modelId="{AB094D77-7287-CE40-A8D6-5392945E6D8F}">
      <dgm:prSet phldrT="[Text]"/>
      <dgm:spPr/>
      <dgm:t>
        <a:bodyPr/>
        <a:lstStyle/>
        <a:p>
          <a:endParaRPr lang="en-US" sz="1300" dirty="0"/>
        </a:p>
      </dgm:t>
    </dgm:pt>
    <dgm:pt modelId="{AE46194F-D1F3-5343-972A-C2B7DB582C97}" type="parTrans" cxnId="{49655D85-4F3B-4C48-8908-D64DEAC61F8D}">
      <dgm:prSet/>
      <dgm:spPr/>
      <dgm:t>
        <a:bodyPr/>
        <a:lstStyle/>
        <a:p>
          <a:endParaRPr lang="en-US"/>
        </a:p>
      </dgm:t>
    </dgm:pt>
    <dgm:pt modelId="{1ACE4F6A-8481-AD48-A294-40F0CCBC98CC}" type="sibTrans" cxnId="{49655D85-4F3B-4C48-8908-D64DEAC61F8D}">
      <dgm:prSet/>
      <dgm:spPr/>
      <dgm:t>
        <a:bodyPr/>
        <a:lstStyle/>
        <a:p>
          <a:endParaRPr lang="en-US"/>
        </a:p>
      </dgm:t>
    </dgm:pt>
    <dgm:pt modelId="{A105D232-3E23-C04F-BDA8-EF401A1D5749}">
      <dgm:prSet phldrT="[Text]" custT="1"/>
      <dgm:spPr/>
      <dgm:t>
        <a:bodyPr/>
        <a:lstStyle/>
        <a:p>
          <a:r>
            <a:rPr lang="en-US" sz="1400" dirty="0" smtClean="0"/>
            <a:t>Market to special-interest food tourists</a:t>
          </a:r>
          <a:endParaRPr lang="en-US" sz="1400" dirty="0"/>
        </a:p>
      </dgm:t>
    </dgm:pt>
    <dgm:pt modelId="{E974E55D-7559-BF43-A0E6-EAF84C467992}" type="parTrans" cxnId="{5C953690-E747-7F42-A126-2540C4D172A2}">
      <dgm:prSet/>
      <dgm:spPr/>
      <dgm:t>
        <a:bodyPr/>
        <a:lstStyle/>
        <a:p>
          <a:endParaRPr lang="en-US"/>
        </a:p>
      </dgm:t>
    </dgm:pt>
    <dgm:pt modelId="{E7020572-03BB-7E40-B8DE-192233C03D18}" type="sibTrans" cxnId="{5C953690-E747-7F42-A126-2540C4D172A2}">
      <dgm:prSet/>
      <dgm:spPr/>
      <dgm:t>
        <a:bodyPr/>
        <a:lstStyle/>
        <a:p>
          <a:endParaRPr lang="en-US"/>
        </a:p>
      </dgm:t>
    </dgm:pt>
    <dgm:pt modelId="{5CC080AC-685D-8641-9236-B3C2349623BE}">
      <dgm:prSet phldrT="[Text]"/>
      <dgm:spPr/>
      <dgm:t>
        <a:bodyPr/>
        <a:lstStyle/>
        <a:p>
          <a:endParaRPr lang="en-US" sz="1100" dirty="0"/>
        </a:p>
      </dgm:t>
    </dgm:pt>
    <dgm:pt modelId="{E26BE367-5DD0-F740-A575-331D12A5DDF4}" type="parTrans" cxnId="{DBEF2948-3BDD-E74F-9A59-CD401EF2966A}">
      <dgm:prSet/>
      <dgm:spPr/>
      <dgm:t>
        <a:bodyPr/>
        <a:lstStyle/>
        <a:p>
          <a:endParaRPr lang="en-US"/>
        </a:p>
      </dgm:t>
    </dgm:pt>
    <dgm:pt modelId="{661FB187-AA6D-9A47-99E4-402EC2D9E29B}" type="sibTrans" cxnId="{DBEF2948-3BDD-E74F-9A59-CD401EF2966A}">
      <dgm:prSet/>
      <dgm:spPr/>
      <dgm:t>
        <a:bodyPr/>
        <a:lstStyle/>
        <a:p>
          <a:endParaRPr lang="en-US"/>
        </a:p>
      </dgm:t>
    </dgm:pt>
    <dgm:pt modelId="{17CB7C0A-CB71-5441-94ED-9F44998C04B5}">
      <dgm:prSet phldrT="[Text]" custT="1"/>
      <dgm:spPr/>
      <dgm:t>
        <a:bodyPr/>
        <a:lstStyle/>
        <a:p>
          <a:r>
            <a:rPr lang="en-US" sz="1600" dirty="0" smtClean="0"/>
            <a:t>X money raised</a:t>
          </a:r>
          <a:endParaRPr lang="en-US" sz="1600" dirty="0"/>
        </a:p>
      </dgm:t>
    </dgm:pt>
    <dgm:pt modelId="{E3DFB885-0FEC-EB44-9DAA-F5C298679AFF}" type="parTrans" cxnId="{F1CEFCD1-BBFC-3446-AAB7-8BA060B19899}">
      <dgm:prSet/>
      <dgm:spPr/>
      <dgm:t>
        <a:bodyPr/>
        <a:lstStyle/>
        <a:p>
          <a:endParaRPr lang="en-US"/>
        </a:p>
      </dgm:t>
    </dgm:pt>
    <dgm:pt modelId="{4003406F-E130-584C-BCB5-B1534018A3BB}" type="sibTrans" cxnId="{F1CEFCD1-BBFC-3446-AAB7-8BA060B19899}">
      <dgm:prSet/>
      <dgm:spPr/>
      <dgm:t>
        <a:bodyPr/>
        <a:lstStyle/>
        <a:p>
          <a:endParaRPr lang="en-US"/>
        </a:p>
      </dgm:t>
    </dgm:pt>
    <dgm:pt modelId="{65F2AABD-325B-7C44-B504-CC322B51FFE3}">
      <dgm:prSet phldrT="[Text]" custT="1"/>
      <dgm:spPr/>
      <dgm:t>
        <a:bodyPr/>
        <a:lstStyle/>
        <a:p>
          <a:r>
            <a:rPr lang="en-US" sz="1600" dirty="0" smtClean="0"/>
            <a:t>Satisfied customers</a:t>
          </a:r>
          <a:endParaRPr lang="en-US" sz="1600" dirty="0"/>
        </a:p>
      </dgm:t>
    </dgm:pt>
    <dgm:pt modelId="{C69EE96B-312D-E747-9825-6BFBFC91D352}" type="parTrans" cxnId="{DD27B952-6333-CF4C-8962-2A8037949B05}">
      <dgm:prSet/>
      <dgm:spPr/>
      <dgm:t>
        <a:bodyPr/>
        <a:lstStyle/>
        <a:p>
          <a:endParaRPr lang="en-US"/>
        </a:p>
      </dgm:t>
    </dgm:pt>
    <dgm:pt modelId="{853FFD0E-52D4-1644-A1DC-A96DF06B2BCD}" type="sibTrans" cxnId="{DD27B952-6333-CF4C-8962-2A8037949B05}">
      <dgm:prSet/>
      <dgm:spPr/>
      <dgm:t>
        <a:bodyPr/>
        <a:lstStyle/>
        <a:p>
          <a:endParaRPr lang="en-US"/>
        </a:p>
      </dgm:t>
    </dgm:pt>
    <dgm:pt modelId="{6E918094-777F-6748-8DC5-55F476128D6F}">
      <dgm:prSet phldrT="[Text]" custT="1"/>
      <dgm:spPr/>
      <dgm:t>
        <a:bodyPr/>
        <a:lstStyle/>
        <a:p>
          <a:r>
            <a:rPr lang="en-US" sz="1600" dirty="0" smtClean="0"/>
            <a:t>Enhanced community self-reliance</a:t>
          </a:r>
          <a:endParaRPr lang="en-US" sz="1600" dirty="0"/>
        </a:p>
      </dgm:t>
    </dgm:pt>
    <dgm:pt modelId="{58B01F5F-286D-B247-B871-3F6CEE0CBF3B}" type="parTrans" cxnId="{32D62FF0-F93E-874F-9568-C709B972498E}">
      <dgm:prSet/>
      <dgm:spPr/>
      <dgm:t>
        <a:bodyPr/>
        <a:lstStyle/>
        <a:p>
          <a:endParaRPr lang="en-US"/>
        </a:p>
      </dgm:t>
    </dgm:pt>
    <dgm:pt modelId="{3312188F-C089-5644-A9DA-4534E6C5FD11}" type="sibTrans" cxnId="{32D62FF0-F93E-874F-9568-C709B972498E}">
      <dgm:prSet/>
      <dgm:spPr/>
      <dgm:t>
        <a:bodyPr/>
        <a:lstStyle/>
        <a:p>
          <a:endParaRPr lang="en-US"/>
        </a:p>
      </dgm:t>
    </dgm:pt>
    <dgm:pt modelId="{69E94939-1373-674E-A755-B45144934412}" type="pres">
      <dgm:prSet presAssocID="{CA28E0EF-AD48-F04A-B54E-E88C822B044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073374-031A-6148-934D-4C0031CCEF98}" type="pres">
      <dgm:prSet presAssocID="{CA28E0EF-AD48-F04A-B54E-E88C822B0449}" presName="children" presStyleCnt="0"/>
      <dgm:spPr/>
    </dgm:pt>
    <dgm:pt modelId="{93929DD4-CA82-6A47-B872-96018E573370}" type="pres">
      <dgm:prSet presAssocID="{CA28E0EF-AD48-F04A-B54E-E88C822B0449}" presName="child1group" presStyleCnt="0"/>
      <dgm:spPr/>
    </dgm:pt>
    <dgm:pt modelId="{5C90B3AF-DD35-2241-9C9A-A678818C4B18}" type="pres">
      <dgm:prSet presAssocID="{CA28E0EF-AD48-F04A-B54E-E88C822B0449}" presName="child1" presStyleLbl="bgAcc1" presStyleIdx="0" presStyleCnt="4"/>
      <dgm:spPr/>
      <dgm:t>
        <a:bodyPr/>
        <a:lstStyle/>
        <a:p>
          <a:endParaRPr lang="en-US"/>
        </a:p>
      </dgm:t>
    </dgm:pt>
    <dgm:pt modelId="{F03E5558-5CBA-C146-8707-9F0D13A00254}" type="pres">
      <dgm:prSet presAssocID="{CA28E0EF-AD48-F04A-B54E-E88C822B044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64F4F-96F1-8D4B-B94A-9CFFE1CDAC4B}" type="pres">
      <dgm:prSet presAssocID="{CA28E0EF-AD48-F04A-B54E-E88C822B0449}" presName="child2group" presStyleCnt="0"/>
      <dgm:spPr/>
    </dgm:pt>
    <dgm:pt modelId="{85841FE2-3C91-434A-9BF7-C8BF481F4CBD}" type="pres">
      <dgm:prSet presAssocID="{CA28E0EF-AD48-F04A-B54E-E88C822B0449}" presName="child2" presStyleLbl="bgAcc1" presStyleIdx="1" presStyleCnt="4" custScaleX="61902" custScaleY="127130" custLinFactNeighborX="19872"/>
      <dgm:spPr/>
      <dgm:t>
        <a:bodyPr/>
        <a:lstStyle/>
        <a:p>
          <a:endParaRPr lang="en-US"/>
        </a:p>
      </dgm:t>
    </dgm:pt>
    <dgm:pt modelId="{FA3AFB43-F09A-3342-B252-0C120029590A}" type="pres">
      <dgm:prSet presAssocID="{CA28E0EF-AD48-F04A-B54E-E88C822B044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FEC2E-E9E9-634E-B19E-A3E7D963FF86}" type="pres">
      <dgm:prSet presAssocID="{CA28E0EF-AD48-F04A-B54E-E88C822B0449}" presName="child3group" presStyleCnt="0"/>
      <dgm:spPr/>
    </dgm:pt>
    <dgm:pt modelId="{8066F6A9-65B9-4044-BE64-5E94967C3CB3}" type="pres">
      <dgm:prSet presAssocID="{CA28E0EF-AD48-F04A-B54E-E88C822B0449}" presName="child3" presStyleLbl="bgAcc1" presStyleIdx="2" presStyleCnt="4" custScaleX="80862" custScaleY="137894" custLinFactNeighborX="24092" custLinFactNeighborY="-14674"/>
      <dgm:spPr/>
      <dgm:t>
        <a:bodyPr/>
        <a:lstStyle/>
        <a:p>
          <a:endParaRPr lang="en-US"/>
        </a:p>
      </dgm:t>
    </dgm:pt>
    <dgm:pt modelId="{3DDCE748-0DF7-7040-B097-2684CBFA65A6}" type="pres">
      <dgm:prSet presAssocID="{CA28E0EF-AD48-F04A-B54E-E88C822B044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4E5F6D-1457-1448-8965-4D87CF0112E0}" type="pres">
      <dgm:prSet presAssocID="{CA28E0EF-AD48-F04A-B54E-E88C822B0449}" presName="child4group" presStyleCnt="0"/>
      <dgm:spPr/>
    </dgm:pt>
    <dgm:pt modelId="{81C898B2-E770-D34C-9F8B-11825D71038D}" type="pres">
      <dgm:prSet presAssocID="{CA28E0EF-AD48-F04A-B54E-E88C822B0449}" presName="child4" presStyleLbl="bgAcc1" presStyleIdx="3" presStyleCnt="4" custScaleX="97690" custScaleY="112277" custLinFactNeighborX="-8068" custLinFactNeighborY="-20192"/>
      <dgm:spPr/>
      <dgm:t>
        <a:bodyPr/>
        <a:lstStyle/>
        <a:p>
          <a:endParaRPr lang="en-US"/>
        </a:p>
      </dgm:t>
    </dgm:pt>
    <dgm:pt modelId="{F3300DD9-81AB-A24D-A8D6-6A2DCC8F880B}" type="pres">
      <dgm:prSet presAssocID="{CA28E0EF-AD48-F04A-B54E-E88C822B044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42A9E-81C3-CF48-9306-6F3A255BEBA8}" type="pres">
      <dgm:prSet presAssocID="{CA28E0EF-AD48-F04A-B54E-E88C822B0449}" presName="childPlaceholder" presStyleCnt="0"/>
      <dgm:spPr/>
    </dgm:pt>
    <dgm:pt modelId="{F979BBC8-275E-884F-81DA-831718C7D7CB}" type="pres">
      <dgm:prSet presAssocID="{CA28E0EF-AD48-F04A-B54E-E88C822B0449}" presName="circle" presStyleCnt="0"/>
      <dgm:spPr/>
    </dgm:pt>
    <dgm:pt modelId="{EC336AE2-82A1-6949-9CE2-FDE19FA7BE58}" type="pres">
      <dgm:prSet presAssocID="{CA28E0EF-AD48-F04A-B54E-E88C822B044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030FEF-37ED-AA4C-BF44-AC97500A3F09}" type="pres">
      <dgm:prSet presAssocID="{CA28E0EF-AD48-F04A-B54E-E88C822B044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85B23-B0B5-BB40-8B07-DEF8538C1CFA}" type="pres">
      <dgm:prSet presAssocID="{CA28E0EF-AD48-F04A-B54E-E88C822B044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69E44-8011-864D-857C-ACA08F94B688}" type="pres">
      <dgm:prSet presAssocID="{CA28E0EF-AD48-F04A-B54E-E88C822B044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06AB2-A85F-AA44-893A-8C1F0A4645D5}" type="pres">
      <dgm:prSet presAssocID="{CA28E0EF-AD48-F04A-B54E-E88C822B0449}" presName="quadrantPlaceholder" presStyleCnt="0"/>
      <dgm:spPr/>
    </dgm:pt>
    <dgm:pt modelId="{7D8204FD-3005-234F-946B-AA4CB8886314}" type="pres">
      <dgm:prSet presAssocID="{CA28E0EF-AD48-F04A-B54E-E88C822B0449}" presName="center1" presStyleLbl="fgShp" presStyleIdx="0" presStyleCnt="2"/>
      <dgm:spPr/>
    </dgm:pt>
    <dgm:pt modelId="{C3BFB8DC-962F-A445-9A2A-CA539A215AA8}" type="pres">
      <dgm:prSet presAssocID="{CA28E0EF-AD48-F04A-B54E-E88C822B0449}" presName="center2" presStyleLbl="fgShp" presStyleIdx="1" presStyleCnt="2"/>
      <dgm:spPr/>
    </dgm:pt>
  </dgm:ptLst>
  <dgm:cxnLst>
    <dgm:cxn modelId="{6C9DA825-F408-2447-B769-E272DFCAA777}" srcId="{CA28E0EF-AD48-F04A-B54E-E88C822B0449}" destId="{BB4E4D9B-1484-D746-94C6-720F8CB43A6F}" srcOrd="3" destOrd="0" parTransId="{D6A4EB93-89F3-F04D-B7A4-C0F2B64076D8}" sibTransId="{FBAE90F0-1397-9748-9B1E-C843569E95F5}"/>
    <dgm:cxn modelId="{BEA32650-D553-1949-BDC8-4FBA5134949E}" srcId="{87C4C565-9643-4A4D-9E4E-BFEADDAF60CD}" destId="{B8F04DAA-F289-EA41-B608-8ABFF1700443}" srcOrd="2" destOrd="0" parTransId="{E9AE2836-7E56-C245-AD71-C8FB6A9682DF}" sibTransId="{CE5147D0-7F63-4D47-904E-1C0E222A99E1}"/>
    <dgm:cxn modelId="{D986DDCC-0A13-E94D-8993-064A1DCD10FB}" type="presOf" srcId="{BEBDFC8A-C3F1-3342-BB62-47C3D99BEEFF}" destId="{FA3AFB43-F09A-3342-B252-0C120029590A}" srcOrd="1" destOrd="5" presId="urn:microsoft.com/office/officeart/2005/8/layout/cycle4"/>
    <dgm:cxn modelId="{197E4457-069A-0D46-A7B0-E23C2370B59E}" type="presOf" srcId="{BB4E4D9B-1484-D746-94C6-720F8CB43A6F}" destId="{74669E44-8011-864D-857C-ACA08F94B688}" srcOrd="0" destOrd="0" presId="urn:microsoft.com/office/officeart/2005/8/layout/cycle4"/>
    <dgm:cxn modelId="{45840C54-87CB-964B-8530-3B3143884039}" type="presOf" srcId="{9C528CE1-1A44-2C46-834B-0F616F2F1067}" destId="{F3300DD9-81AB-A24D-A8D6-6A2DCC8F880B}" srcOrd="1" destOrd="0" presId="urn:microsoft.com/office/officeart/2005/8/layout/cycle4"/>
    <dgm:cxn modelId="{6E49B1CA-B23D-1D41-B26C-586B32770B47}" type="presOf" srcId="{314EA3D5-73F1-BC46-831C-81136B7DA47A}" destId="{5C90B3AF-DD35-2241-9C9A-A678818C4B18}" srcOrd="0" destOrd="2" presId="urn:microsoft.com/office/officeart/2005/8/layout/cycle4"/>
    <dgm:cxn modelId="{F1CEFCD1-BBFC-3446-AAB7-8BA060B19899}" srcId="{BB4E4D9B-1484-D746-94C6-720F8CB43A6F}" destId="{17CB7C0A-CB71-5441-94ED-9F44998C04B5}" srcOrd="1" destOrd="0" parTransId="{E3DFB885-0FEC-EB44-9DAA-F5C298679AFF}" sibTransId="{4003406F-E130-584C-BCB5-B1534018A3BB}"/>
    <dgm:cxn modelId="{93EB40F8-9310-B948-B814-62ED4937F76B}" type="presOf" srcId="{17CB7C0A-CB71-5441-94ED-9F44998C04B5}" destId="{F3300DD9-81AB-A24D-A8D6-6A2DCC8F880B}" srcOrd="1" destOrd="1" presId="urn:microsoft.com/office/officeart/2005/8/layout/cycle4"/>
    <dgm:cxn modelId="{37E08598-F572-CA4F-8DC4-F4BDB41F90C9}" type="presOf" srcId="{36F461F5-CF23-144B-9CC2-31D4C737328D}" destId="{FA3AFB43-F09A-3342-B252-0C120029590A}" srcOrd="1" destOrd="3" presId="urn:microsoft.com/office/officeart/2005/8/layout/cycle4"/>
    <dgm:cxn modelId="{6DE6495B-8D17-9F4E-BEA3-6ED3C9221402}" srcId="{87ED22F7-C226-2E49-B890-2CB0DE842C4B}" destId="{9F041D00-C28F-0643-B85B-CA8D1FFFD0D6}" srcOrd="3" destOrd="0" parTransId="{87514CF7-B636-B74E-81D3-71FC800A67BE}" sibTransId="{83A5838D-407A-6240-AF05-9D63A6BB73E1}"/>
    <dgm:cxn modelId="{15075D3D-854F-1C41-9FE6-6D5BF790EF24}" type="presOf" srcId="{68B5D39C-5D17-0446-95A1-1082B38BF984}" destId="{DE885B23-B0B5-BB40-8B07-DEF8538C1CFA}" srcOrd="0" destOrd="0" presId="urn:microsoft.com/office/officeart/2005/8/layout/cycle4"/>
    <dgm:cxn modelId="{564ECA3B-18D8-4A45-871F-CAABA1D8DF9E}" type="presOf" srcId="{65F2AABD-325B-7C44-B504-CC322B51FFE3}" destId="{F3300DD9-81AB-A24D-A8D6-6A2DCC8F880B}" srcOrd="1" destOrd="2" presId="urn:microsoft.com/office/officeart/2005/8/layout/cycle4"/>
    <dgm:cxn modelId="{B4895A17-D84E-CD4E-B170-E7E964C369F6}" type="presOf" srcId="{87ED22F7-C226-2E49-B890-2CB0DE842C4B}" destId="{EC336AE2-82A1-6949-9CE2-FDE19FA7BE58}" srcOrd="0" destOrd="0" presId="urn:microsoft.com/office/officeart/2005/8/layout/cycle4"/>
    <dgm:cxn modelId="{CBF6B35B-3DA7-F443-B847-2A8AA7539993}" type="presOf" srcId="{5F1436F2-E308-5748-B56B-F84D2ACE9D94}" destId="{F03E5558-5CBA-C146-8707-9F0D13A00254}" srcOrd="1" destOrd="0" presId="urn:microsoft.com/office/officeart/2005/8/layout/cycle4"/>
    <dgm:cxn modelId="{BABAEEC8-9C3C-CC44-B577-F582A7ADA0D0}" type="presOf" srcId="{5F1436F2-E308-5748-B56B-F84D2ACE9D94}" destId="{5C90B3AF-DD35-2241-9C9A-A678818C4B18}" srcOrd="0" destOrd="0" presId="urn:microsoft.com/office/officeart/2005/8/layout/cycle4"/>
    <dgm:cxn modelId="{6B19C475-2870-7047-BA9F-C85C2564344A}" srcId="{87C4C565-9643-4A4D-9E4E-BFEADDAF60CD}" destId="{36F461F5-CF23-144B-9CC2-31D4C737328D}" srcOrd="3" destOrd="0" parTransId="{EBDCD5A2-F43B-4048-8974-A83D37A494AC}" sibTransId="{2693CE90-C983-DD47-AB32-FFAD51D46E48}"/>
    <dgm:cxn modelId="{B6DDD160-C574-3B4B-B52D-7873BE07279C}" type="presOf" srcId="{6E918094-777F-6748-8DC5-55F476128D6F}" destId="{F3300DD9-81AB-A24D-A8D6-6A2DCC8F880B}" srcOrd="1" destOrd="3" presId="urn:microsoft.com/office/officeart/2005/8/layout/cycle4"/>
    <dgm:cxn modelId="{868483A4-A204-094A-8D35-6E1E341BC614}" type="presOf" srcId="{CA28E0EF-AD48-F04A-B54E-E88C822B0449}" destId="{69E94939-1373-674E-A755-B45144934412}" srcOrd="0" destOrd="0" presId="urn:microsoft.com/office/officeart/2005/8/layout/cycle4"/>
    <dgm:cxn modelId="{16806522-CADC-0749-BDF4-CB105D3BC973}" type="presOf" srcId="{BEBDFC8A-C3F1-3342-BB62-47C3D99BEEFF}" destId="{85841FE2-3C91-434A-9BF7-C8BF481F4CBD}" srcOrd="0" destOrd="5" presId="urn:microsoft.com/office/officeart/2005/8/layout/cycle4"/>
    <dgm:cxn modelId="{DD27B952-6333-CF4C-8962-2A8037949B05}" srcId="{BB4E4D9B-1484-D746-94C6-720F8CB43A6F}" destId="{65F2AABD-325B-7C44-B504-CC322B51FFE3}" srcOrd="2" destOrd="0" parTransId="{C69EE96B-312D-E747-9825-6BFBFC91D352}" sibTransId="{853FFD0E-52D4-1644-A1DC-A96DF06B2BCD}"/>
    <dgm:cxn modelId="{8D077E95-3191-0C42-AF77-07583804FE6E}" type="presOf" srcId="{A105D232-3E23-C04F-BDA8-EF401A1D5749}" destId="{8066F6A9-65B9-4044-BE64-5E94967C3CB3}" srcOrd="0" destOrd="3" presId="urn:microsoft.com/office/officeart/2005/8/layout/cycle4"/>
    <dgm:cxn modelId="{3FB7A907-6CDF-BC49-961D-7EF958483C56}" type="presOf" srcId="{5CC080AC-685D-8641-9236-B3C2349623BE}" destId="{81C898B2-E770-D34C-9F8B-11825D71038D}" srcOrd="0" destOrd="4" presId="urn:microsoft.com/office/officeart/2005/8/layout/cycle4"/>
    <dgm:cxn modelId="{32D62FF0-F93E-874F-9568-C709B972498E}" srcId="{BB4E4D9B-1484-D746-94C6-720F8CB43A6F}" destId="{6E918094-777F-6748-8DC5-55F476128D6F}" srcOrd="3" destOrd="0" parTransId="{58B01F5F-286D-B247-B871-3F6CEE0CBF3B}" sibTransId="{3312188F-C089-5644-A9DA-4534E6C5FD11}"/>
    <dgm:cxn modelId="{103A452D-54AC-D045-95AF-B9B552ED0D38}" srcId="{CA28E0EF-AD48-F04A-B54E-E88C822B0449}" destId="{87ED22F7-C226-2E49-B890-2CB0DE842C4B}" srcOrd="0" destOrd="0" parTransId="{F3ED8C9B-269B-F242-81A7-F4EF19C03E61}" sibTransId="{36BB9DFA-F896-2544-B2A8-46B7A1D957BD}"/>
    <dgm:cxn modelId="{3BDAE010-E7DE-E84B-8B84-950C390D4F4F}" type="presOf" srcId="{AB094D77-7287-CE40-A8D6-5392945E6D8F}" destId="{3DDCE748-0DF7-7040-B097-2684CBFA65A6}" srcOrd="1" destOrd="4" presId="urn:microsoft.com/office/officeart/2005/8/layout/cycle4"/>
    <dgm:cxn modelId="{F04CEB30-BCFA-1349-AE87-B920DF954FAE}" type="presOf" srcId="{0E17C8CF-0DD1-C740-B8B1-5C82C36ECF4B}" destId="{3DDCE748-0DF7-7040-B097-2684CBFA65A6}" srcOrd="1" destOrd="0" presId="urn:microsoft.com/office/officeart/2005/8/layout/cycle4"/>
    <dgm:cxn modelId="{B1C29E1A-FCCA-2547-AA64-CDFEBC1E608A}" type="presOf" srcId="{A5F4A7B0-3DC3-114A-9E98-4B549494E7EB}" destId="{5C90B3AF-DD35-2241-9C9A-A678818C4B18}" srcOrd="0" destOrd="1" presId="urn:microsoft.com/office/officeart/2005/8/layout/cycle4"/>
    <dgm:cxn modelId="{65420629-5B0E-E04A-965B-D1682D757F7F}" type="presOf" srcId="{9F041D00-C28F-0643-B85B-CA8D1FFFD0D6}" destId="{5C90B3AF-DD35-2241-9C9A-A678818C4B18}" srcOrd="0" destOrd="3" presId="urn:microsoft.com/office/officeart/2005/8/layout/cycle4"/>
    <dgm:cxn modelId="{635F10EB-EACC-334C-8701-D5B4B4EE9F6E}" type="presOf" srcId="{9C528CE1-1A44-2C46-834B-0F616F2F1067}" destId="{81C898B2-E770-D34C-9F8B-11825D71038D}" srcOrd="0" destOrd="0" presId="urn:microsoft.com/office/officeart/2005/8/layout/cycle4"/>
    <dgm:cxn modelId="{CBD70FA2-E354-3249-BF56-6F6CA0ECBF4E}" type="presOf" srcId="{36F461F5-CF23-144B-9CC2-31D4C737328D}" destId="{85841FE2-3C91-434A-9BF7-C8BF481F4CBD}" srcOrd="0" destOrd="3" presId="urn:microsoft.com/office/officeart/2005/8/layout/cycle4"/>
    <dgm:cxn modelId="{1976265B-C5FB-C04C-8A7A-42849971C210}" type="presOf" srcId="{A105D232-3E23-C04F-BDA8-EF401A1D5749}" destId="{3DDCE748-0DF7-7040-B097-2684CBFA65A6}" srcOrd="1" destOrd="3" presId="urn:microsoft.com/office/officeart/2005/8/layout/cycle4"/>
    <dgm:cxn modelId="{67D35C2D-50BE-4F4C-BFAD-3D1C62684A39}" type="presOf" srcId="{BD42E4E1-1394-8948-8DA2-538AF39BC196}" destId="{3DDCE748-0DF7-7040-B097-2684CBFA65A6}" srcOrd="1" destOrd="1" presId="urn:microsoft.com/office/officeart/2005/8/layout/cycle4"/>
    <dgm:cxn modelId="{9EB61B98-3E63-9F47-9F7C-570A1A3D6970}" srcId="{68B5D39C-5D17-0446-95A1-1082B38BF984}" destId="{2D6FDEBF-D97F-EB40-9E9A-DFEC3B74598D}" srcOrd="2" destOrd="0" parTransId="{50E09B9E-967E-0D43-A375-8BA8132A80A8}" sibTransId="{848100B5-00B8-C149-8A98-0F5DAD75A4D8}"/>
    <dgm:cxn modelId="{B5CD3CC4-5186-1945-B9AD-A29542119CE6}" srcId="{87C4C565-9643-4A4D-9E4E-BFEADDAF60CD}" destId="{4D3FD859-17E5-BF47-85DE-308D8E34B2F1}" srcOrd="1" destOrd="0" parTransId="{29421395-0AA0-C444-AC91-70B7F38C0868}" sibTransId="{F6586480-18EA-C54F-8999-457F829538FF}"/>
    <dgm:cxn modelId="{E2130CA9-081B-5B42-91C2-7485F636E672}" type="presOf" srcId="{89DFC094-F5CE-564F-94C7-BB38A20B609C}" destId="{85841FE2-3C91-434A-9BF7-C8BF481F4CBD}" srcOrd="0" destOrd="4" presId="urn:microsoft.com/office/officeart/2005/8/layout/cycle4"/>
    <dgm:cxn modelId="{C6970A4E-78DD-8B43-BED2-986A41B832FA}" type="presOf" srcId="{BD42E4E1-1394-8948-8DA2-538AF39BC196}" destId="{8066F6A9-65B9-4044-BE64-5E94967C3CB3}" srcOrd="0" destOrd="1" presId="urn:microsoft.com/office/officeart/2005/8/layout/cycle4"/>
    <dgm:cxn modelId="{5737C979-CA8C-584B-BF3F-93BB68605959}" type="presOf" srcId="{87C4C565-9643-4A4D-9E4E-BFEADDAF60CD}" destId="{3F030FEF-37ED-AA4C-BF44-AC97500A3F09}" srcOrd="0" destOrd="0" presId="urn:microsoft.com/office/officeart/2005/8/layout/cycle4"/>
    <dgm:cxn modelId="{C065F44E-7A05-4F40-8124-7257B8F73941}" type="presOf" srcId="{4D3FD859-17E5-BF47-85DE-308D8E34B2F1}" destId="{85841FE2-3C91-434A-9BF7-C8BF481F4CBD}" srcOrd="0" destOrd="1" presId="urn:microsoft.com/office/officeart/2005/8/layout/cycle4"/>
    <dgm:cxn modelId="{C41BCAA5-0818-9143-A66D-F152D9F6D0C4}" type="presOf" srcId="{3DCCDE53-4F90-6248-9131-36355CC995ED}" destId="{FA3AFB43-F09A-3342-B252-0C120029590A}" srcOrd="1" destOrd="0" presId="urn:microsoft.com/office/officeart/2005/8/layout/cycle4"/>
    <dgm:cxn modelId="{77DDDEE0-E27B-4A46-8557-0598AA53970F}" srcId="{87ED22F7-C226-2E49-B890-2CB0DE842C4B}" destId="{5F1436F2-E308-5748-B56B-F84D2ACE9D94}" srcOrd="0" destOrd="0" parTransId="{33709BBD-BA98-674D-8AEE-082CEB4FCFEC}" sibTransId="{D95B1D4E-0422-2243-A6B5-F3B3466BD5BA}"/>
    <dgm:cxn modelId="{CAF93B8F-9A87-D648-8902-CF0781774F77}" type="presOf" srcId="{B8F04DAA-F289-EA41-B608-8ABFF1700443}" destId="{FA3AFB43-F09A-3342-B252-0C120029590A}" srcOrd="1" destOrd="2" presId="urn:microsoft.com/office/officeart/2005/8/layout/cycle4"/>
    <dgm:cxn modelId="{F16E08CA-29E3-A74A-962A-B9C6F70A8382}" srcId="{87C4C565-9643-4A4D-9E4E-BFEADDAF60CD}" destId="{BEBDFC8A-C3F1-3342-BB62-47C3D99BEEFF}" srcOrd="5" destOrd="0" parTransId="{0631043A-ED2A-114D-B9B2-0748FC82BB00}" sibTransId="{D7BF36C6-51D3-8745-8081-560416C015E9}"/>
    <dgm:cxn modelId="{C607C3F1-E4B1-E048-A944-18D0BFBDCE05}" type="presOf" srcId="{A5F4A7B0-3DC3-114A-9E98-4B549494E7EB}" destId="{F03E5558-5CBA-C146-8707-9F0D13A00254}" srcOrd="1" destOrd="1" presId="urn:microsoft.com/office/officeart/2005/8/layout/cycle4"/>
    <dgm:cxn modelId="{50D70FFC-7B65-4145-9034-F25903D0C029}" srcId="{87C4C565-9643-4A4D-9E4E-BFEADDAF60CD}" destId="{89DFC094-F5CE-564F-94C7-BB38A20B609C}" srcOrd="4" destOrd="0" parTransId="{446ABCB8-7F36-E146-9B24-DAFD0AA576CA}" sibTransId="{9BA63829-3410-8E48-836A-D6BFE9487B43}"/>
    <dgm:cxn modelId="{018CF642-C29A-C446-8849-7E447E082BBB}" srcId="{87ED22F7-C226-2E49-B890-2CB0DE842C4B}" destId="{A5F4A7B0-3DC3-114A-9E98-4B549494E7EB}" srcOrd="1" destOrd="0" parTransId="{C0360382-2F2C-574D-8446-EFE0093C7666}" sibTransId="{F444B162-1B06-D142-91D8-26AD855543AF}"/>
    <dgm:cxn modelId="{AF3B3732-47E2-5644-AF55-3632744EB72A}" type="presOf" srcId="{65F2AABD-325B-7C44-B504-CC322B51FFE3}" destId="{81C898B2-E770-D34C-9F8B-11825D71038D}" srcOrd="0" destOrd="2" presId="urn:microsoft.com/office/officeart/2005/8/layout/cycle4"/>
    <dgm:cxn modelId="{67B3D3A3-3769-C346-B454-E96FC078ECEB}" type="presOf" srcId="{17CB7C0A-CB71-5441-94ED-9F44998C04B5}" destId="{81C898B2-E770-D34C-9F8B-11825D71038D}" srcOrd="0" destOrd="1" presId="urn:microsoft.com/office/officeart/2005/8/layout/cycle4"/>
    <dgm:cxn modelId="{A260FF24-CE07-E246-B650-214E409E06F4}" type="presOf" srcId="{3DCCDE53-4F90-6248-9131-36355CC995ED}" destId="{85841FE2-3C91-434A-9BF7-C8BF481F4CBD}" srcOrd="0" destOrd="0" presId="urn:microsoft.com/office/officeart/2005/8/layout/cycle4"/>
    <dgm:cxn modelId="{2945A8FE-3E2D-954A-AB7A-3DEE3865304A}" type="presOf" srcId="{6E918094-777F-6748-8DC5-55F476128D6F}" destId="{81C898B2-E770-D34C-9F8B-11825D71038D}" srcOrd="0" destOrd="3" presId="urn:microsoft.com/office/officeart/2005/8/layout/cycle4"/>
    <dgm:cxn modelId="{53D19036-41C9-CF43-8292-9DF82B251B0A}" srcId="{68B5D39C-5D17-0446-95A1-1082B38BF984}" destId="{0E17C8CF-0DD1-C740-B8B1-5C82C36ECF4B}" srcOrd="0" destOrd="0" parTransId="{7AF65710-B874-5B40-87BF-C3CC9322F1D3}" sibTransId="{F4B5A327-8CEB-4E46-B6EE-35DB915CC7E9}"/>
    <dgm:cxn modelId="{CB025061-5DCF-7D49-BA49-1CCB05CE341C}" srcId="{87ED22F7-C226-2E49-B890-2CB0DE842C4B}" destId="{314EA3D5-73F1-BC46-831C-81136B7DA47A}" srcOrd="2" destOrd="0" parTransId="{DB09FA9D-D834-6049-9559-5BDDF7194943}" sibTransId="{EF023948-C127-3D4D-B4EE-EF700B50361D}"/>
    <dgm:cxn modelId="{5C953690-E747-7F42-A126-2540C4D172A2}" srcId="{68B5D39C-5D17-0446-95A1-1082B38BF984}" destId="{A105D232-3E23-C04F-BDA8-EF401A1D5749}" srcOrd="3" destOrd="0" parTransId="{E974E55D-7559-BF43-A0E6-EAF84C467992}" sibTransId="{E7020572-03BB-7E40-B8DE-192233C03D18}"/>
    <dgm:cxn modelId="{7224B4BF-AE56-244C-817F-9E19010C4DD6}" type="presOf" srcId="{0E17C8CF-0DD1-C740-B8B1-5C82C36ECF4B}" destId="{8066F6A9-65B9-4044-BE64-5E94967C3CB3}" srcOrd="0" destOrd="0" presId="urn:microsoft.com/office/officeart/2005/8/layout/cycle4"/>
    <dgm:cxn modelId="{66231971-0BD9-0942-9B62-350564840AE7}" srcId="{CA28E0EF-AD48-F04A-B54E-E88C822B0449}" destId="{68B5D39C-5D17-0446-95A1-1082B38BF984}" srcOrd="2" destOrd="0" parTransId="{0C635D0D-473A-A741-B011-458C02FBBBB1}" sibTransId="{E47E26BE-D097-7F42-9028-D0B678BDA477}"/>
    <dgm:cxn modelId="{84875039-6F75-6443-8A4C-EFB94169061E}" type="presOf" srcId="{89DFC094-F5CE-564F-94C7-BB38A20B609C}" destId="{FA3AFB43-F09A-3342-B252-0C120029590A}" srcOrd="1" destOrd="4" presId="urn:microsoft.com/office/officeart/2005/8/layout/cycle4"/>
    <dgm:cxn modelId="{1171D15F-EB2E-CB4A-B1E2-B3F33041C81B}" srcId="{CA28E0EF-AD48-F04A-B54E-E88C822B0449}" destId="{87C4C565-9643-4A4D-9E4E-BFEADDAF60CD}" srcOrd="1" destOrd="0" parTransId="{6DEA71A0-303F-8A42-AC0C-0035809BFC6A}" sibTransId="{3E6EAABD-6718-CA49-9E66-D22A69F7D3D9}"/>
    <dgm:cxn modelId="{49655D85-4F3B-4C48-8908-D64DEAC61F8D}" srcId="{68B5D39C-5D17-0446-95A1-1082B38BF984}" destId="{AB094D77-7287-CE40-A8D6-5392945E6D8F}" srcOrd="4" destOrd="0" parTransId="{AE46194F-D1F3-5343-972A-C2B7DB582C97}" sibTransId="{1ACE4F6A-8481-AD48-A294-40F0CCBC98CC}"/>
    <dgm:cxn modelId="{EA251092-F03E-2248-B64B-E757F05B4617}" srcId="{BB4E4D9B-1484-D746-94C6-720F8CB43A6F}" destId="{9C528CE1-1A44-2C46-834B-0F616F2F1067}" srcOrd="0" destOrd="0" parTransId="{CA6133AC-82A7-B34A-939F-B6BE6B9CD042}" sibTransId="{AFAB8C19-6334-D843-A12D-A2030867679C}"/>
    <dgm:cxn modelId="{0773FCE8-DFC0-9E44-BC29-CB8196DB19D7}" type="presOf" srcId="{9F041D00-C28F-0643-B85B-CA8D1FFFD0D6}" destId="{F03E5558-5CBA-C146-8707-9F0D13A00254}" srcOrd="1" destOrd="3" presId="urn:microsoft.com/office/officeart/2005/8/layout/cycle4"/>
    <dgm:cxn modelId="{F2F3A38A-E577-C546-9724-DA0C914F53E9}" type="presOf" srcId="{B8F04DAA-F289-EA41-B608-8ABFF1700443}" destId="{85841FE2-3C91-434A-9BF7-C8BF481F4CBD}" srcOrd="0" destOrd="2" presId="urn:microsoft.com/office/officeart/2005/8/layout/cycle4"/>
    <dgm:cxn modelId="{D0148D8A-2089-0F49-8C7A-DC0404C58A1A}" type="presOf" srcId="{2D6FDEBF-D97F-EB40-9E9A-DFEC3B74598D}" destId="{3DDCE748-0DF7-7040-B097-2684CBFA65A6}" srcOrd="1" destOrd="2" presId="urn:microsoft.com/office/officeart/2005/8/layout/cycle4"/>
    <dgm:cxn modelId="{F9A68114-EBB2-8E42-91AC-320BE4D32FF0}" srcId="{68B5D39C-5D17-0446-95A1-1082B38BF984}" destId="{BD42E4E1-1394-8948-8DA2-538AF39BC196}" srcOrd="1" destOrd="0" parTransId="{7BBA5C5E-3D53-FE44-8F99-E2D7812F86DD}" sibTransId="{A1142246-743B-CC42-A534-9133B0BE2768}"/>
    <dgm:cxn modelId="{9C53ED93-410F-9844-9D11-A5BC13F4D710}" type="presOf" srcId="{AB094D77-7287-CE40-A8D6-5392945E6D8F}" destId="{8066F6A9-65B9-4044-BE64-5E94967C3CB3}" srcOrd="0" destOrd="4" presId="urn:microsoft.com/office/officeart/2005/8/layout/cycle4"/>
    <dgm:cxn modelId="{7D0727BF-6869-2E4B-99AA-D4A895C00E5D}" srcId="{87C4C565-9643-4A4D-9E4E-BFEADDAF60CD}" destId="{3DCCDE53-4F90-6248-9131-36355CC995ED}" srcOrd="0" destOrd="0" parTransId="{6C8318BA-FD39-0C4A-9991-CA21423AEE63}" sibTransId="{3C9993A1-423A-F142-B320-7B9F89D7F478}"/>
    <dgm:cxn modelId="{D5B3668B-2F1E-6C4B-BD20-066B8F45A2FD}" type="presOf" srcId="{314EA3D5-73F1-BC46-831C-81136B7DA47A}" destId="{F03E5558-5CBA-C146-8707-9F0D13A00254}" srcOrd="1" destOrd="2" presId="urn:microsoft.com/office/officeart/2005/8/layout/cycle4"/>
    <dgm:cxn modelId="{6AD600FA-2063-6644-9355-3127A15C7416}" type="presOf" srcId="{5CC080AC-685D-8641-9236-B3C2349623BE}" destId="{F3300DD9-81AB-A24D-A8D6-6A2DCC8F880B}" srcOrd="1" destOrd="4" presId="urn:microsoft.com/office/officeart/2005/8/layout/cycle4"/>
    <dgm:cxn modelId="{F05C5C2E-6830-CC49-87D8-B2DB80315B42}" type="presOf" srcId="{2D6FDEBF-D97F-EB40-9E9A-DFEC3B74598D}" destId="{8066F6A9-65B9-4044-BE64-5E94967C3CB3}" srcOrd="0" destOrd="2" presId="urn:microsoft.com/office/officeart/2005/8/layout/cycle4"/>
    <dgm:cxn modelId="{487EDB12-3BA4-D04C-ADBF-ABB679ACEA17}" type="presOf" srcId="{4D3FD859-17E5-BF47-85DE-308D8E34B2F1}" destId="{FA3AFB43-F09A-3342-B252-0C120029590A}" srcOrd="1" destOrd="1" presId="urn:microsoft.com/office/officeart/2005/8/layout/cycle4"/>
    <dgm:cxn modelId="{DBEF2948-3BDD-E74F-9A59-CD401EF2966A}" srcId="{BB4E4D9B-1484-D746-94C6-720F8CB43A6F}" destId="{5CC080AC-685D-8641-9236-B3C2349623BE}" srcOrd="4" destOrd="0" parTransId="{E26BE367-5DD0-F740-A575-331D12A5DDF4}" sibTransId="{661FB187-AA6D-9A47-99E4-402EC2D9E29B}"/>
    <dgm:cxn modelId="{B0B91CB0-4410-F24A-B445-83490C84F914}" type="presParOf" srcId="{69E94939-1373-674E-A755-B45144934412}" destId="{DA073374-031A-6148-934D-4C0031CCEF98}" srcOrd="0" destOrd="0" presId="urn:microsoft.com/office/officeart/2005/8/layout/cycle4"/>
    <dgm:cxn modelId="{2373728B-79AE-3D44-84D4-713BD819D004}" type="presParOf" srcId="{DA073374-031A-6148-934D-4C0031CCEF98}" destId="{93929DD4-CA82-6A47-B872-96018E573370}" srcOrd="0" destOrd="0" presId="urn:microsoft.com/office/officeart/2005/8/layout/cycle4"/>
    <dgm:cxn modelId="{E6CDC52A-AE35-AC4D-9B1C-F3C8BE70B202}" type="presParOf" srcId="{93929DD4-CA82-6A47-B872-96018E573370}" destId="{5C90B3AF-DD35-2241-9C9A-A678818C4B18}" srcOrd="0" destOrd="0" presId="urn:microsoft.com/office/officeart/2005/8/layout/cycle4"/>
    <dgm:cxn modelId="{7F515A5F-2546-8544-B734-B0CD1A9450BB}" type="presParOf" srcId="{93929DD4-CA82-6A47-B872-96018E573370}" destId="{F03E5558-5CBA-C146-8707-9F0D13A00254}" srcOrd="1" destOrd="0" presId="urn:microsoft.com/office/officeart/2005/8/layout/cycle4"/>
    <dgm:cxn modelId="{7986CEFF-D6B9-CC41-A767-A9EFC045C7E3}" type="presParOf" srcId="{DA073374-031A-6148-934D-4C0031CCEF98}" destId="{7D664F4F-96F1-8D4B-B94A-9CFFE1CDAC4B}" srcOrd="1" destOrd="0" presId="urn:microsoft.com/office/officeart/2005/8/layout/cycle4"/>
    <dgm:cxn modelId="{04609252-F59A-DE48-BD17-C36A08E738D2}" type="presParOf" srcId="{7D664F4F-96F1-8D4B-B94A-9CFFE1CDAC4B}" destId="{85841FE2-3C91-434A-9BF7-C8BF481F4CBD}" srcOrd="0" destOrd="0" presId="urn:microsoft.com/office/officeart/2005/8/layout/cycle4"/>
    <dgm:cxn modelId="{882EFBCB-BBFB-B144-87FE-54C828A67759}" type="presParOf" srcId="{7D664F4F-96F1-8D4B-B94A-9CFFE1CDAC4B}" destId="{FA3AFB43-F09A-3342-B252-0C120029590A}" srcOrd="1" destOrd="0" presId="urn:microsoft.com/office/officeart/2005/8/layout/cycle4"/>
    <dgm:cxn modelId="{8DDE231C-665B-AA43-B2FF-D8AB6D8E5B01}" type="presParOf" srcId="{DA073374-031A-6148-934D-4C0031CCEF98}" destId="{8A2FEC2E-E9E9-634E-B19E-A3E7D963FF86}" srcOrd="2" destOrd="0" presId="urn:microsoft.com/office/officeart/2005/8/layout/cycle4"/>
    <dgm:cxn modelId="{EFA3F3C3-5CE9-B142-A1C7-12B4C76021A2}" type="presParOf" srcId="{8A2FEC2E-E9E9-634E-B19E-A3E7D963FF86}" destId="{8066F6A9-65B9-4044-BE64-5E94967C3CB3}" srcOrd="0" destOrd="0" presId="urn:microsoft.com/office/officeart/2005/8/layout/cycle4"/>
    <dgm:cxn modelId="{C0D49613-789B-E144-A42B-B2FD21A38CBC}" type="presParOf" srcId="{8A2FEC2E-E9E9-634E-B19E-A3E7D963FF86}" destId="{3DDCE748-0DF7-7040-B097-2684CBFA65A6}" srcOrd="1" destOrd="0" presId="urn:microsoft.com/office/officeart/2005/8/layout/cycle4"/>
    <dgm:cxn modelId="{C86F2894-ACC9-3E49-B86B-4C438C849A9A}" type="presParOf" srcId="{DA073374-031A-6148-934D-4C0031CCEF98}" destId="{0C4E5F6D-1457-1448-8965-4D87CF0112E0}" srcOrd="3" destOrd="0" presId="urn:microsoft.com/office/officeart/2005/8/layout/cycle4"/>
    <dgm:cxn modelId="{5A346656-456F-A847-ADA0-D76EFB819DE0}" type="presParOf" srcId="{0C4E5F6D-1457-1448-8965-4D87CF0112E0}" destId="{81C898B2-E770-D34C-9F8B-11825D71038D}" srcOrd="0" destOrd="0" presId="urn:microsoft.com/office/officeart/2005/8/layout/cycle4"/>
    <dgm:cxn modelId="{634E9D6D-B84F-CE4A-B415-AEF019FC2596}" type="presParOf" srcId="{0C4E5F6D-1457-1448-8965-4D87CF0112E0}" destId="{F3300DD9-81AB-A24D-A8D6-6A2DCC8F880B}" srcOrd="1" destOrd="0" presId="urn:microsoft.com/office/officeart/2005/8/layout/cycle4"/>
    <dgm:cxn modelId="{3EDF3D32-CF6E-9445-808E-6DCBC0D633C9}" type="presParOf" srcId="{DA073374-031A-6148-934D-4C0031CCEF98}" destId="{23D42A9E-81C3-CF48-9306-6F3A255BEBA8}" srcOrd="4" destOrd="0" presId="urn:microsoft.com/office/officeart/2005/8/layout/cycle4"/>
    <dgm:cxn modelId="{A805B764-25F6-C648-A7B8-F114C251D2D4}" type="presParOf" srcId="{69E94939-1373-674E-A755-B45144934412}" destId="{F979BBC8-275E-884F-81DA-831718C7D7CB}" srcOrd="1" destOrd="0" presId="urn:microsoft.com/office/officeart/2005/8/layout/cycle4"/>
    <dgm:cxn modelId="{454F5550-5354-2B43-A42D-B47BCAB5BBF9}" type="presParOf" srcId="{F979BBC8-275E-884F-81DA-831718C7D7CB}" destId="{EC336AE2-82A1-6949-9CE2-FDE19FA7BE58}" srcOrd="0" destOrd="0" presId="urn:microsoft.com/office/officeart/2005/8/layout/cycle4"/>
    <dgm:cxn modelId="{3BB0E35F-851D-D640-B2D9-4DD3C8E5D1FC}" type="presParOf" srcId="{F979BBC8-275E-884F-81DA-831718C7D7CB}" destId="{3F030FEF-37ED-AA4C-BF44-AC97500A3F09}" srcOrd="1" destOrd="0" presId="urn:microsoft.com/office/officeart/2005/8/layout/cycle4"/>
    <dgm:cxn modelId="{5A60298B-D5EF-1747-A384-81E71157506D}" type="presParOf" srcId="{F979BBC8-275E-884F-81DA-831718C7D7CB}" destId="{DE885B23-B0B5-BB40-8B07-DEF8538C1CFA}" srcOrd="2" destOrd="0" presId="urn:microsoft.com/office/officeart/2005/8/layout/cycle4"/>
    <dgm:cxn modelId="{9F820904-7C54-5B4F-92BB-6B9A99DA2498}" type="presParOf" srcId="{F979BBC8-275E-884F-81DA-831718C7D7CB}" destId="{74669E44-8011-864D-857C-ACA08F94B688}" srcOrd="3" destOrd="0" presId="urn:microsoft.com/office/officeart/2005/8/layout/cycle4"/>
    <dgm:cxn modelId="{9B359C14-A3A7-0549-9993-499444B83C1A}" type="presParOf" srcId="{F979BBC8-275E-884F-81DA-831718C7D7CB}" destId="{D5606AB2-A85F-AA44-893A-8C1F0A4645D5}" srcOrd="4" destOrd="0" presId="urn:microsoft.com/office/officeart/2005/8/layout/cycle4"/>
    <dgm:cxn modelId="{6198DD55-C7A7-AD45-936A-5EAAD3A8C1DE}" type="presParOf" srcId="{69E94939-1373-674E-A755-B45144934412}" destId="{7D8204FD-3005-234F-946B-AA4CB8886314}" srcOrd="2" destOrd="0" presId="urn:microsoft.com/office/officeart/2005/8/layout/cycle4"/>
    <dgm:cxn modelId="{C85D848A-BD9B-E549-951F-AA2FFB66D091}" type="presParOf" srcId="{69E94939-1373-674E-A755-B45144934412}" destId="{C3BFB8DC-962F-A445-9A2A-CA539A215AA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0E9186-DA10-A446-ACB2-BB89BCFC47ED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7D026061-010C-0447-B371-107236424CC0}">
      <dgm:prSet phldrT="[Text]"/>
      <dgm:spPr/>
      <dgm:t>
        <a:bodyPr/>
        <a:lstStyle/>
        <a:p>
          <a:r>
            <a:rPr lang="en-US" dirty="0" smtClean="0"/>
            <a:t>GOAL: MEASURE POSITIVE RESULTS</a:t>
          </a:r>
        </a:p>
        <a:p>
          <a:r>
            <a:rPr lang="en-US" dirty="0" smtClean="0"/>
            <a:t>(ROI; ROO; ROE)</a:t>
          </a:r>
          <a:endParaRPr lang="en-US" dirty="0"/>
        </a:p>
      </dgm:t>
    </dgm:pt>
    <dgm:pt modelId="{8C5DEAC7-37AF-124F-98DF-5965ADB1DFFC}" type="parTrans" cxnId="{4892BCF3-00CE-9E41-8DDD-FD9F015C0F62}">
      <dgm:prSet/>
      <dgm:spPr/>
      <dgm:t>
        <a:bodyPr/>
        <a:lstStyle/>
        <a:p>
          <a:endParaRPr lang="en-US"/>
        </a:p>
      </dgm:t>
    </dgm:pt>
    <dgm:pt modelId="{1B37DEFA-A153-9D49-836C-8EBA51B210A2}" type="sibTrans" cxnId="{4892BCF3-00CE-9E41-8DDD-FD9F015C0F62}">
      <dgm:prSet/>
      <dgm:spPr/>
      <dgm:t>
        <a:bodyPr/>
        <a:lstStyle/>
        <a:p>
          <a:endParaRPr lang="en-US"/>
        </a:p>
      </dgm:t>
    </dgm:pt>
    <dgm:pt modelId="{DCDFE4BC-D54E-6C46-8445-4068BA9C2E84}">
      <dgm:prSet phldrT="[Text]"/>
      <dgm:spPr/>
      <dgm:t>
        <a:bodyPr/>
        <a:lstStyle/>
        <a:p>
          <a:r>
            <a:rPr lang="en-US" dirty="0" smtClean="0"/>
            <a:t>GOAL: TRANSFER LEARNING TO THE EVENT; NEW BEHAVIOURS</a:t>
          </a:r>
          <a:endParaRPr lang="en-US" dirty="0"/>
        </a:p>
      </dgm:t>
    </dgm:pt>
    <dgm:pt modelId="{0D1B7133-6C47-944C-B244-D7DB4E5E9DF6}" type="parTrans" cxnId="{B98935AE-BA2F-B747-8EFB-51A1E21B014D}">
      <dgm:prSet/>
      <dgm:spPr/>
      <dgm:t>
        <a:bodyPr/>
        <a:lstStyle/>
        <a:p>
          <a:endParaRPr lang="en-US"/>
        </a:p>
      </dgm:t>
    </dgm:pt>
    <dgm:pt modelId="{F1AE3C6F-D629-4E45-BEB9-259243E1A37C}" type="sibTrans" cxnId="{B98935AE-BA2F-B747-8EFB-51A1E21B014D}">
      <dgm:prSet/>
      <dgm:spPr/>
      <dgm:t>
        <a:bodyPr/>
        <a:lstStyle/>
        <a:p>
          <a:endParaRPr lang="en-US"/>
        </a:p>
      </dgm:t>
    </dgm:pt>
    <dgm:pt modelId="{E093D72A-3A09-004C-8919-A87EA10D59B6}">
      <dgm:prSet phldrT="[Text]"/>
      <dgm:spPr/>
      <dgm:t>
        <a:bodyPr/>
        <a:lstStyle/>
        <a:p>
          <a:r>
            <a:rPr lang="en-US" dirty="0" smtClean="0"/>
            <a:t>GOAL: LEARN SKILLS &amp;  KNOWLEDGE; CHANGE ATTITUDES</a:t>
          </a:r>
          <a:endParaRPr lang="en-US" dirty="0"/>
        </a:p>
      </dgm:t>
    </dgm:pt>
    <dgm:pt modelId="{D400AE03-9083-7147-9AB9-BB9103D77394}" type="parTrans" cxnId="{11434348-E0BA-6D40-9CE2-48203B3D8F89}">
      <dgm:prSet/>
      <dgm:spPr/>
      <dgm:t>
        <a:bodyPr/>
        <a:lstStyle/>
        <a:p>
          <a:endParaRPr lang="en-US"/>
        </a:p>
      </dgm:t>
    </dgm:pt>
    <dgm:pt modelId="{71C1BE63-D555-DA42-B957-D42F3D551239}" type="sibTrans" cxnId="{11434348-E0BA-6D40-9CE2-48203B3D8F89}">
      <dgm:prSet/>
      <dgm:spPr/>
      <dgm:t>
        <a:bodyPr/>
        <a:lstStyle/>
        <a:p>
          <a:endParaRPr lang="en-US"/>
        </a:p>
      </dgm:t>
    </dgm:pt>
    <dgm:pt modelId="{060BEC50-0864-C142-BE61-84299B27A925}">
      <dgm:prSet phldrT="[Text]"/>
      <dgm:spPr/>
      <dgm:t>
        <a:bodyPr/>
        <a:lstStyle/>
        <a:p>
          <a:r>
            <a:rPr lang="en-US" dirty="0" smtClean="0"/>
            <a:t>GOAL: POSITIVE REACTIONS TO THE TRAINING EXPERIENCE</a:t>
          </a:r>
          <a:endParaRPr lang="en-US" dirty="0"/>
        </a:p>
      </dgm:t>
    </dgm:pt>
    <dgm:pt modelId="{26C2F45C-E00F-7F4D-8A74-8C922612FE53}" type="parTrans" cxnId="{006DFA93-1F15-3F46-B9DD-68C12612AF40}">
      <dgm:prSet/>
      <dgm:spPr/>
      <dgm:t>
        <a:bodyPr/>
        <a:lstStyle/>
        <a:p>
          <a:endParaRPr lang="en-US"/>
        </a:p>
      </dgm:t>
    </dgm:pt>
    <dgm:pt modelId="{D5DE49C2-21FF-F144-904E-6CCD27C4AA3E}" type="sibTrans" cxnId="{006DFA93-1F15-3F46-B9DD-68C12612AF40}">
      <dgm:prSet/>
      <dgm:spPr/>
      <dgm:t>
        <a:bodyPr/>
        <a:lstStyle/>
        <a:p>
          <a:endParaRPr lang="en-US"/>
        </a:p>
      </dgm:t>
    </dgm:pt>
    <dgm:pt modelId="{51B88AE8-A85C-9741-8EB4-90ACE9DB775C}" type="pres">
      <dgm:prSet presAssocID="{9E0E9186-DA10-A446-ACB2-BB89BCFC47ED}" presName="compositeShape" presStyleCnt="0">
        <dgm:presLayoutVars>
          <dgm:dir/>
          <dgm:resizeHandles/>
        </dgm:presLayoutVars>
      </dgm:prSet>
      <dgm:spPr/>
    </dgm:pt>
    <dgm:pt modelId="{977AE691-07F0-A340-8A57-69CBDFB5241B}" type="pres">
      <dgm:prSet presAssocID="{9E0E9186-DA10-A446-ACB2-BB89BCFC47ED}" presName="pyramid" presStyleLbl="node1" presStyleIdx="0" presStyleCnt="1"/>
      <dgm:spPr/>
    </dgm:pt>
    <dgm:pt modelId="{926EA773-6BE9-2C47-9564-088E8FA6A2C8}" type="pres">
      <dgm:prSet presAssocID="{9E0E9186-DA10-A446-ACB2-BB89BCFC47ED}" presName="theList" presStyleCnt="0"/>
      <dgm:spPr/>
    </dgm:pt>
    <dgm:pt modelId="{BD6FE55F-D9A2-5A4B-898F-FAA0C314075B}" type="pres">
      <dgm:prSet presAssocID="{7D026061-010C-0447-B371-107236424CC0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2E084-0A6A-1844-9F24-6ED4943C9A08}" type="pres">
      <dgm:prSet presAssocID="{7D026061-010C-0447-B371-107236424CC0}" presName="aSpace" presStyleCnt="0"/>
      <dgm:spPr/>
    </dgm:pt>
    <dgm:pt modelId="{36891F6A-A31B-1549-8A8E-57E4CA68E149}" type="pres">
      <dgm:prSet presAssocID="{DCDFE4BC-D54E-6C46-8445-4068BA9C2E84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55973-906C-994A-8157-80DD382C5748}" type="pres">
      <dgm:prSet presAssocID="{DCDFE4BC-D54E-6C46-8445-4068BA9C2E84}" presName="aSpace" presStyleCnt="0"/>
      <dgm:spPr/>
    </dgm:pt>
    <dgm:pt modelId="{C2C3C825-9003-AA47-A255-2623CAFA5F30}" type="pres">
      <dgm:prSet presAssocID="{E093D72A-3A09-004C-8919-A87EA10D59B6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5F2AB-380D-7A41-847F-41D01B6711DD}" type="pres">
      <dgm:prSet presAssocID="{E093D72A-3A09-004C-8919-A87EA10D59B6}" presName="aSpace" presStyleCnt="0"/>
      <dgm:spPr/>
    </dgm:pt>
    <dgm:pt modelId="{A5D638B5-DA7A-D04D-AD7B-F33BE99644C0}" type="pres">
      <dgm:prSet presAssocID="{060BEC50-0864-C142-BE61-84299B27A92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B50C7-E757-DD4E-89BA-DE20DEF66F54}" type="pres">
      <dgm:prSet presAssocID="{060BEC50-0864-C142-BE61-84299B27A925}" presName="aSpace" presStyleCnt="0"/>
      <dgm:spPr/>
    </dgm:pt>
  </dgm:ptLst>
  <dgm:cxnLst>
    <dgm:cxn modelId="{456157A9-1EF9-444C-B6AE-E3BF0E38BB7C}" type="presOf" srcId="{9E0E9186-DA10-A446-ACB2-BB89BCFC47ED}" destId="{51B88AE8-A85C-9741-8EB4-90ACE9DB775C}" srcOrd="0" destOrd="0" presId="urn:microsoft.com/office/officeart/2005/8/layout/pyramid2"/>
    <dgm:cxn modelId="{11434348-E0BA-6D40-9CE2-48203B3D8F89}" srcId="{9E0E9186-DA10-A446-ACB2-BB89BCFC47ED}" destId="{E093D72A-3A09-004C-8919-A87EA10D59B6}" srcOrd="2" destOrd="0" parTransId="{D400AE03-9083-7147-9AB9-BB9103D77394}" sibTransId="{71C1BE63-D555-DA42-B957-D42F3D551239}"/>
    <dgm:cxn modelId="{4892BCF3-00CE-9E41-8DDD-FD9F015C0F62}" srcId="{9E0E9186-DA10-A446-ACB2-BB89BCFC47ED}" destId="{7D026061-010C-0447-B371-107236424CC0}" srcOrd="0" destOrd="0" parTransId="{8C5DEAC7-37AF-124F-98DF-5965ADB1DFFC}" sibTransId="{1B37DEFA-A153-9D49-836C-8EBA51B210A2}"/>
    <dgm:cxn modelId="{D031FF51-6A24-B549-90EF-CBA1304CA5FB}" type="presOf" srcId="{7D026061-010C-0447-B371-107236424CC0}" destId="{BD6FE55F-D9A2-5A4B-898F-FAA0C314075B}" srcOrd="0" destOrd="0" presId="urn:microsoft.com/office/officeart/2005/8/layout/pyramid2"/>
    <dgm:cxn modelId="{B98935AE-BA2F-B747-8EFB-51A1E21B014D}" srcId="{9E0E9186-DA10-A446-ACB2-BB89BCFC47ED}" destId="{DCDFE4BC-D54E-6C46-8445-4068BA9C2E84}" srcOrd="1" destOrd="0" parTransId="{0D1B7133-6C47-944C-B244-D7DB4E5E9DF6}" sibTransId="{F1AE3C6F-D629-4E45-BEB9-259243E1A37C}"/>
    <dgm:cxn modelId="{23D027E7-0F2E-234D-9879-6712E2E85F73}" type="presOf" srcId="{E093D72A-3A09-004C-8919-A87EA10D59B6}" destId="{C2C3C825-9003-AA47-A255-2623CAFA5F30}" srcOrd="0" destOrd="0" presId="urn:microsoft.com/office/officeart/2005/8/layout/pyramid2"/>
    <dgm:cxn modelId="{A8126A33-1CD0-4144-8EC6-F23153FC5119}" type="presOf" srcId="{DCDFE4BC-D54E-6C46-8445-4068BA9C2E84}" destId="{36891F6A-A31B-1549-8A8E-57E4CA68E149}" srcOrd="0" destOrd="0" presId="urn:microsoft.com/office/officeart/2005/8/layout/pyramid2"/>
    <dgm:cxn modelId="{006DFA93-1F15-3F46-B9DD-68C12612AF40}" srcId="{9E0E9186-DA10-A446-ACB2-BB89BCFC47ED}" destId="{060BEC50-0864-C142-BE61-84299B27A925}" srcOrd="3" destOrd="0" parTransId="{26C2F45C-E00F-7F4D-8A74-8C922612FE53}" sibTransId="{D5DE49C2-21FF-F144-904E-6CCD27C4AA3E}"/>
    <dgm:cxn modelId="{559B3244-6EA9-9B46-A9B4-3B8BB3D305AD}" type="presOf" srcId="{060BEC50-0864-C142-BE61-84299B27A925}" destId="{A5D638B5-DA7A-D04D-AD7B-F33BE99644C0}" srcOrd="0" destOrd="0" presId="urn:microsoft.com/office/officeart/2005/8/layout/pyramid2"/>
    <dgm:cxn modelId="{3A9BFB48-118B-2343-9FE4-76BE5583DCD9}" type="presParOf" srcId="{51B88AE8-A85C-9741-8EB4-90ACE9DB775C}" destId="{977AE691-07F0-A340-8A57-69CBDFB5241B}" srcOrd="0" destOrd="0" presId="urn:microsoft.com/office/officeart/2005/8/layout/pyramid2"/>
    <dgm:cxn modelId="{AAAAC15A-FA0C-B947-A453-0880E1BCBA84}" type="presParOf" srcId="{51B88AE8-A85C-9741-8EB4-90ACE9DB775C}" destId="{926EA773-6BE9-2C47-9564-088E8FA6A2C8}" srcOrd="1" destOrd="0" presId="urn:microsoft.com/office/officeart/2005/8/layout/pyramid2"/>
    <dgm:cxn modelId="{32903533-FA1F-E045-B4D1-E043C3D6D68F}" type="presParOf" srcId="{926EA773-6BE9-2C47-9564-088E8FA6A2C8}" destId="{BD6FE55F-D9A2-5A4B-898F-FAA0C314075B}" srcOrd="0" destOrd="0" presId="urn:microsoft.com/office/officeart/2005/8/layout/pyramid2"/>
    <dgm:cxn modelId="{A73C0ACE-33C3-9249-8C3A-394DC7B7FF94}" type="presParOf" srcId="{926EA773-6BE9-2C47-9564-088E8FA6A2C8}" destId="{03D2E084-0A6A-1844-9F24-6ED4943C9A08}" srcOrd="1" destOrd="0" presId="urn:microsoft.com/office/officeart/2005/8/layout/pyramid2"/>
    <dgm:cxn modelId="{F273118E-BB41-FB44-AACD-EC4085EED634}" type="presParOf" srcId="{926EA773-6BE9-2C47-9564-088E8FA6A2C8}" destId="{36891F6A-A31B-1549-8A8E-57E4CA68E149}" srcOrd="2" destOrd="0" presId="urn:microsoft.com/office/officeart/2005/8/layout/pyramid2"/>
    <dgm:cxn modelId="{7414D4E6-E050-454C-805F-F07DB422E979}" type="presParOf" srcId="{926EA773-6BE9-2C47-9564-088E8FA6A2C8}" destId="{53F55973-906C-994A-8157-80DD382C5748}" srcOrd="3" destOrd="0" presId="urn:microsoft.com/office/officeart/2005/8/layout/pyramid2"/>
    <dgm:cxn modelId="{4C8B7339-B5BE-4C43-9459-A281F88B798D}" type="presParOf" srcId="{926EA773-6BE9-2C47-9564-088E8FA6A2C8}" destId="{C2C3C825-9003-AA47-A255-2623CAFA5F30}" srcOrd="4" destOrd="0" presId="urn:microsoft.com/office/officeart/2005/8/layout/pyramid2"/>
    <dgm:cxn modelId="{3FC5E3DB-87C2-A242-A92B-90CAED3CE425}" type="presParOf" srcId="{926EA773-6BE9-2C47-9564-088E8FA6A2C8}" destId="{2925F2AB-380D-7A41-847F-41D01B6711DD}" srcOrd="5" destOrd="0" presId="urn:microsoft.com/office/officeart/2005/8/layout/pyramid2"/>
    <dgm:cxn modelId="{88BBE806-2F39-DA48-AF2F-102D255E7A48}" type="presParOf" srcId="{926EA773-6BE9-2C47-9564-088E8FA6A2C8}" destId="{A5D638B5-DA7A-D04D-AD7B-F33BE99644C0}" srcOrd="6" destOrd="0" presId="urn:microsoft.com/office/officeart/2005/8/layout/pyramid2"/>
    <dgm:cxn modelId="{AB3438C4-4055-864F-B952-DFBE75D9DBA8}" type="presParOf" srcId="{926EA773-6BE9-2C47-9564-088E8FA6A2C8}" destId="{F83B50C7-E757-DD4E-89BA-DE20DEF66F5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F8B443-ACE9-AB40-990D-E75949B2FCBE}" type="doc">
      <dgm:prSet loTypeId="urn:microsoft.com/office/officeart/2005/8/layout/radial3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CA5ADC-F77F-A740-90CD-B175CAEA394A}">
      <dgm:prSet phldrT="[Text]" custT="1"/>
      <dgm:spPr/>
      <dgm:t>
        <a:bodyPr/>
        <a:lstStyle/>
        <a:p>
          <a:r>
            <a:rPr lang="en-US" sz="2700" dirty="0" smtClean="0"/>
            <a:t>TRANSFORMING PROCESSES</a:t>
          </a:r>
        </a:p>
        <a:p>
          <a:r>
            <a:rPr lang="en-US" sz="1600" dirty="0" smtClean="0"/>
            <a:t>-producing an event</a:t>
          </a:r>
        </a:p>
        <a:p>
          <a:r>
            <a:rPr lang="en-US" sz="1600" dirty="0" smtClean="0"/>
            <a:t>-managing event portfolios</a:t>
          </a:r>
        </a:p>
        <a:p>
          <a:r>
            <a:rPr lang="en-US" sz="1600" b="1" dirty="0" smtClean="0"/>
            <a:t>INTERNAL EVALUATIONS</a:t>
          </a:r>
          <a:endParaRPr lang="en-US" sz="1600" b="1" dirty="0"/>
        </a:p>
      </dgm:t>
    </dgm:pt>
    <dgm:pt modelId="{5F801B26-2A57-294B-AADE-731A630C6D71}" type="parTrans" cxnId="{9429E8E0-EC72-2D4D-BAC9-430A2D1839EC}">
      <dgm:prSet/>
      <dgm:spPr/>
      <dgm:t>
        <a:bodyPr/>
        <a:lstStyle/>
        <a:p>
          <a:endParaRPr lang="en-US"/>
        </a:p>
      </dgm:t>
    </dgm:pt>
    <dgm:pt modelId="{B4680FBD-9B95-DB46-B8BF-9FE37D5EE499}" type="sibTrans" cxnId="{9429E8E0-EC72-2D4D-BAC9-430A2D1839EC}">
      <dgm:prSet/>
      <dgm:spPr/>
      <dgm:t>
        <a:bodyPr/>
        <a:lstStyle/>
        <a:p>
          <a:endParaRPr lang="en-US"/>
        </a:p>
      </dgm:t>
    </dgm:pt>
    <dgm:pt modelId="{7EAA639A-C2F2-0A43-8E67-1DD66287B24F}">
      <dgm:prSet phldrT="[Text]"/>
      <dgm:spPr/>
      <dgm:t>
        <a:bodyPr/>
        <a:lstStyle/>
        <a:p>
          <a:r>
            <a:rPr lang="en-US" dirty="0" smtClean="0"/>
            <a:t>Internal functions</a:t>
          </a:r>
          <a:endParaRPr lang="en-US" dirty="0"/>
        </a:p>
      </dgm:t>
    </dgm:pt>
    <dgm:pt modelId="{B2CE9C05-ED04-7D4B-925B-1AB348B72527}" type="parTrans" cxnId="{2330289E-925F-D044-B652-5D1DCA903047}">
      <dgm:prSet/>
      <dgm:spPr/>
      <dgm:t>
        <a:bodyPr/>
        <a:lstStyle/>
        <a:p>
          <a:endParaRPr lang="en-US"/>
        </a:p>
      </dgm:t>
    </dgm:pt>
    <dgm:pt modelId="{1743FB18-976F-194F-9C52-8C61993D6860}" type="sibTrans" cxnId="{2330289E-925F-D044-B652-5D1DCA903047}">
      <dgm:prSet/>
      <dgm:spPr/>
      <dgm:t>
        <a:bodyPr/>
        <a:lstStyle/>
        <a:p>
          <a:endParaRPr lang="en-US"/>
        </a:p>
      </dgm:t>
    </dgm:pt>
    <dgm:pt modelId="{8F7C5697-78AD-C14B-ACEF-3061BD2D939E}">
      <dgm:prSet phldrT="[Text]" custT="1"/>
      <dgm:spPr/>
      <dgm:t>
        <a:bodyPr/>
        <a:lstStyle/>
        <a:p>
          <a:r>
            <a:rPr lang="en-US" sz="2400" b="1" dirty="0" smtClean="0"/>
            <a:t>OUTPUTS</a:t>
          </a:r>
          <a:endParaRPr lang="en-US" sz="2400" b="1" dirty="0"/>
        </a:p>
      </dgm:t>
    </dgm:pt>
    <dgm:pt modelId="{354C222B-1B65-1344-A681-56B10B2C7EFB}" type="parTrans" cxnId="{3C66CC30-6103-674C-A807-0BA3E26B51D4}">
      <dgm:prSet/>
      <dgm:spPr/>
      <dgm:t>
        <a:bodyPr/>
        <a:lstStyle/>
        <a:p>
          <a:endParaRPr lang="en-US"/>
        </a:p>
      </dgm:t>
    </dgm:pt>
    <dgm:pt modelId="{7D94ADC5-B9FD-4648-BA1D-BCB1A1410CD6}" type="sibTrans" cxnId="{3C66CC30-6103-674C-A807-0BA3E26B51D4}">
      <dgm:prSet/>
      <dgm:spPr/>
      <dgm:t>
        <a:bodyPr/>
        <a:lstStyle/>
        <a:p>
          <a:endParaRPr lang="en-US"/>
        </a:p>
      </dgm:t>
    </dgm:pt>
    <dgm:pt modelId="{C2562D25-6771-6843-BD3C-F8A3BAEE304F}">
      <dgm:prSet phldrT="[Text]" custT="1"/>
      <dgm:spPr/>
      <dgm:t>
        <a:bodyPr/>
        <a:lstStyle/>
        <a:p>
          <a:r>
            <a:rPr lang="en-US" sz="2400" b="1" dirty="0" smtClean="0"/>
            <a:t>INPUTS</a:t>
          </a:r>
          <a:endParaRPr lang="en-US" sz="2400" b="1" dirty="0"/>
        </a:p>
      </dgm:t>
    </dgm:pt>
    <dgm:pt modelId="{BD0E8763-B840-DE49-A8D5-10ADBFAEA662}" type="parTrans" cxnId="{1A9494E3-56D4-E644-AA45-55A8B8AA8460}">
      <dgm:prSet/>
      <dgm:spPr/>
      <dgm:t>
        <a:bodyPr/>
        <a:lstStyle/>
        <a:p>
          <a:endParaRPr lang="en-US"/>
        </a:p>
      </dgm:t>
    </dgm:pt>
    <dgm:pt modelId="{DD16A319-E9C7-FB44-83A5-C13B9F81F104}" type="sibTrans" cxnId="{1A9494E3-56D4-E644-AA45-55A8B8AA8460}">
      <dgm:prSet/>
      <dgm:spPr/>
      <dgm:t>
        <a:bodyPr/>
        <a:lstStyle/>
        <a:p>
          <a:endParaRPr lang="en-US"/>
        </a:p>
      </dgm:t>
    </dgm:pt>
    <dgm:pt modelId="{A8B4F937-9E30-7F41-9CE5-D2E55B3BE5B1}">
      <dgm:prSet phldrT="[Text]" custScaleX="32386" custScaleY="34102" custRadScaleRad="44549" custRadScaleInc="-41555"/>
      <dgm:spPr/>
      <dgm:t>
        <a:bodyPr/>
        <a:lstStyle/>
        <a:p>
          <a:endParaRPr lang="en-GB"/>
        </a:p>
      </dgm:t>
    </dgm:pt>
    <dgm:pt modelId="{F8260DEA-D014-8245-8F2F-2B3BB30CB8E4}" type="parTrans" cxnId="{694BA49F-184B-E047-ABE5-21874BF9B5B3}">
      <dgm:prSet/>
      <dgm:spPr/>
      <dgm:t>
        <a:bodyPr/>
        <a:lstStyle/>
        <a:p>
          <a:endParaRPr lang="en-US"/>
        </a:p>
      </dgm:t>
    </dgm:pt>
    <dgm:pt modelId="{996E4BF5-FC30-4140-AAEE-BE6EDCD7E1AF}" type="sibTrans" cxnId="{694BA49F-184B-E047-ABE5-21874BF9B5B3}">
      <dgm:prSet/>
      <dgm:spPr/>
      <dgm:t>
        <a:bodyPr/>
        <a:lstStyle/>
        <a:p>
          <a:endParaRPr lang="en-US"/>
        </a:p>
      </dgm:t>
    </dgm:pt>
    <dgm:pt modelId="{5FF3658D-FCCB-0142-A4EE-13B5DF4F7297}">
      <dgm:prSet phldrT="[Text]"/>
      <dgm:spPr/>
      <dgm:t>
        <a:bodyPr/>
        <a:lstStyle/>
        <a:p>
          <a:r>
            <a:rPr lang="en-US" dirty="0" smtClean="0"/>
            <a:t>Internal functions</a:t>
          </a:r>
          <a:endParaRPr lang="en-US" dirty="0"/>
        </a:p>
      </dgm:t>
    </dgm:pt>
    <dgm:pt modelId="{9F36B658-94C0-EE42-B72F-A4D5757B70DE}" type="parTrans" cxnId="{143BD1A0-3277-AF45-9520-8B3BDB1FEC94}">
      <dgm:prSet/>
      <dgm:spPr/>
      <dgm:t>
        <a:bodyPr/>
        <a:lstStyle/>
        <a:p>
          <a:endParaRPr lang="en-US"/>
        </a:p>
      </dgm:t>
    </dgm:pt>
    <dgm:pt modelId="{558AC872-AD9B-F047-9566-7B07D9DB9096}" type="sibTrans" cxnId="{143BD1A0-3277-AF45-9520-8B3BDB1FEC94}">
      <dgm:prSet/>
      <dgm:spPr/>
      <dgm:t>
        <a:bodyPr/>
        <a:lstStyle/>
        <a:p>
          <a:endParaRPr lang="en-US"/>
        </a:p>
      </dgm:t>
    </dgm:pt>
    <dgm:pt modelId="{B71F7FDF-6DFE-A246-A161-EE345C0AA624}">
      <dgm:prSet phldrT="[Text]"/>
      <dgm:spPr/>
      <dgm:t>
        <a:bodyPr/>
        <a:lstStyle/>
        <a:p>
          <a:r>
            <a:rPr lang="en-US" dirty="0" smtClean="0"/>
            <a:t>Internal functions</a:t>
          </a:r>
          <a:endParaRPr lang="en-US" dirty="0"/>
        </a:p>
      </dgm:t>
    </dgm:pt>
    <dgm:pt modelId="{65AC9B58-9DEC-B24A-A1CD-BDFC4C63B289}" type="parTrans" cxnId="{607E6BD4-97E9-8849-960D-C59884356C53}">
      <dgm:prSet/>
      <dgm:spPr/>
      <dgm:t>
        <a:bodyPr/>
        <a:lstStyle/>
        <a:p>
          <a:endParaRPr lang="en-US"/>
        </a:p>
      </dgm:t>
    </dgm:pt>
    <dgm:pt modelId="{2AB1F1CD-15DD-E647-9247-A112B82A2973}" type="sibTrans" cxnId="{607E6BD4-97E9-8849-960D-C59884356C53}">
      <dgm:prSet/>
      <dgm:spPr/>
      <dgm:t>
        <a:bodyPr/>
        <a:lstStyle/>
        <a:p>
          <a:endParaRPr lang="en-US"/>
        </a:p>
      </dgm:t>
    </dgm:pt>
    <dgm:pt modelId="{22BFA506-3542-0C45-9352-B8D042AB88BE}" type="pres">
      <dgm:prSet presAssocID="{B4F8B443-ACE9-AB40-990D-E75949B2FC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FB0020-E768-CC43-B2E7-22A9905BE28A}" type="pres">
      <dgm:prSet presAssocID="{B4F8B443-ACE9-AB40-990D-E75949B2FCBE}" presName="radial" presStyleCnt="0">
        <dgm:presLayoutVars>
          <dgm:animLvl val="ctr"/>
        </dgm:presLayoutVars>
      </dgm:prSet>
      <dgm:spPr/>
    </dgm:pt>
    <dgm:pt modelId="{6C060F00-4A0B-344C-96A8-1AAF3B47AE6C}" type="pres">
      <dgm:prSet presAssocID="{F8CA5ADC-F77F-A740-90CD-B175CAEA394A}" presName="centerShape" presStyleLbl="vennNode1" presStyleIdx="0" presStyleCnt="6" custLinFactNeighborX="218" custLinFactNeighborY="7206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3DB6404-20A2-EC4E-A484-FFEDCB4AE7B5}" type="pres">
      <dgm:prSet presAssocID="{7EAA639A-C2F2-0A43-8E67-1DD66287B24F}" presName="node" presStyleLbl="vennNode1" presStyleIdx="1" presStyleCnt="6" custScaleX="32386" custScaleY="34102" custRadScaleRad="41756" custRadScaleInc="-66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E35C6-6C17-2E48-ADAE-763CD9898606}" type="pres">
      <dgm:prSet presAssocID="{8F7C5697-78AD-C14B-ACEF-3061BD2D939E}" presName="node" presStyleLbl="vennNode1" presStyleIdx="2" presStyleCnt="6" custRadScaleRad="124430" custRadScaleInc="27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4DD03-B2F1-BE4E-AD63-C0DE060B7D68}" type="pres">
      <dgm:prSet presAssocID="{C2562D25-6771-6843-BD3C-F8A3BAEE304F}" presName="node" presStyleLbl="vennNode1" presStyleIdx="3" presStyleCnt="6" custRadScaleRad="122478" custRadScaleInc="170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46C89-C8E3-B843-8FD3-6DCEEF0A7891}" type="pres">
      <dgm:prSet presAssocID="{5FF3658D-FCCB-0142-A4EE-13B5DF4F7297}" presName="node" presStyleLbl="vennNode1" presStyleIdx="4" presStyleCnt="6" custScaleX="34555" custScaleY="36062" custRadScaleRad="48314" custRadScaleInc="2193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86A397-10D8-684B-8459-DDBE9BC2A98F}" type="pres">
      <dgm:prSet presAssocID="{B71F7FDF-6DFE-A246-A161-EE345C0AA624}" presName="node" presStyleLbl="vennNode1" presStyleIdx="5" presStyleCnt="6" custScaleX="32080" custScaleY="33250" custRadScaleRad="49077" custRadScaleInc="1817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C2BAB8-C2C6-6F4B-AF59-477BDECA6341}" type="presOf" srcId="{8F7C5697-78AD-C14B-ACEF-3061BD2D939E}" destId="{07FE35C6-6C17-2E48-ADAE-763CD9898606}" srcOrd="0" destOrd="0" presId="urn:microsoft.com/office/officeart/2005/8/layout/radial3"/>
    <dgm:cxn modelId="{9DB27E9E-D3BD-6944-9B6E-0A37C63058B5}" type="presOf" srcId="{5FF3658D-FCCB-0142-A4EE-13B5DF4F7297}" destId="{65146C89-C8E3-B843-8FD3-6DCEEF0A7891}" srcOrd="0" destOrd="0" presId="urn:microsoft.com/office/officeart/2005/8/layout/radial3"/>
    <dgm:cxn modelId="{6FC27183-F067-BF4E-8B16-940ACAA76A08}" type="presOf" srcId="{B71F7FDF-6DFE-A246-A161-EE345C0AA624}" destId="{3C86A397-10D8-684B-8459-DDBE9BC2A98F}" srcOrd="0" destOrd="0" presId="urn:microsoft.com/office/officeart/2005/8/layout/radial3"/>
    <dgm:cxn modelId="{86485F80-CFE3-7A41-8E63-5C752A9F6C43}" type="presOf" srcId="{C2562D25-6771-6843-BD3C-F8A3BAEE304F}" destId="{9264DD03-B2F1-BE4E-AD63-C0DE060B7D68}" srcOrd="0" destOrd="0" presId="urn:microsoft.com/office/officeart/2005/8/layout/radial3"/>
    <dgm:cxn modelId="{1A9494E3-56D4-E644-AA45-55A8B8AA8460}" srcId="{F8CA5ADC-F77F-A740-90CD-B175CAEA394A}" destId="{C2562D25-6771-6843-BD3C-F8A3BAEE304F}" srcOrd="2" destOrd="0" parTransId="{BD0E8763-B840-DE49-A8D5-10ADBFAEA662}" sibTransId="{DD16A319-E9C7-FB44-83A5-C13B9F81F104}"/>
    <dgm:cxn modelId="{694BA49F-184B-E047-ABE5-21874BF9B5B3}" srcId="{B4F8B443-ACE9-AB40-990D-E75949B2FCBE}" destId="{A8B4F937-9E30-7F41-9CE5-D2E55B3BE5B1}" srcOrd="1" destOrd="0" parTransId="{F8260DEA-D014-8245-8F2F-2B3BB30CB8E4}" sibTransId="{996E4BF5-FC30-4140-AAEE-BE6EDCD7E1AF}"/>
    <dgm:cxn modelId="{9429E8E0-EC72-2D4D-BAC9-430A2D1839EC}" srcId="{B4F8B443-ACE9-AB40-990D-E75949B2FCBE}" destId="{F8CA5ADC-F77F-A740-90CD-B175CAEA394A}" srcOrd="0" destOrd="0" parTransId="{5F801B26-2A57-294B-AADE-731A630C6D71}" sibTransId="{B4680FBD-9B95-DB46-B8BF-9FE37D5EE499}"/>
    <dgm:cxn modelId="{2330289E-925F-D044-B652-5D1DCA903047}" srcId="{F8CA5ADC-F77F-A740-90CD-B175CAEA394A}" destId="{7EAA639A-C2F2-0A43-8E67-1DD66287B24F}" srcOrd="0" destOrd="0" parTransId="{B2CE9C05-ED04-7D4B-925B-1AB348B72527}" sibTransId="{1743FB18-976F-194F-9C52-8C61993D6860}"/>
    <dgm:cxn modelId="{143BD1A0-3277-AF45-9520-8B3BDB1FEC94}" srcId="{F8CA5ADC-F77F-A740-90CD-B175CAEA394A}" destId="{5FF3658D-FCCB-0142-A4EE-13B5DF4F7297}" srcOrd="3" destOrd="0" parTransId="{9F36B658-94C0-EE42-B72F-A4D5757B70DE}" sibTransId="{558AC872-AD9B-F047-9566-7B07D9DB9096}"/>
    <dgm:cxn modelId="{607E6BD4-97E9-8849-960D-C59884356C53}" srcId="{F8CA5ADC-F77F-A740-90CD-B175CAEA394A}" destId="{B71F7FDF-6DFE-A246-A161-EE345C0AA624}" srcOrd="4" destOrd="0" parTransId="{65AC9B58-9DEC-B24A-A1CD-BDFC4C63B289}" sibTransId="{2AB1F1CD-15DD-E647-9247-A112B82A2973}"/>
    <dgm:cxn modelId="{3426D149-4A5E-9348-8914-63B912C10281}" type="presOf" srcId="{F8CA5ADC-F77F-A740-90CD-B175CAEA394A}" destId="{6C060F00-4A0B-344C-96A8-1AAF3B47AE6C}" srcOrd="0" destOrd="0" presId="urn:microsoft.com/office/officeart/2005/8/layout/radial3"/>
    <dgm:cxn modelId="{274221F0-5D17-0046-BFBF-F03751624AD8}" type="presOf" srcId="{B4F8B443-ACE9-AB40-990D-E75949B2FCBE}" destId="{22BFA506-3542-0C45-9352-B8D042AB88BE}" srcOrd="0" destOrd="0" presId="urn:microsoft.com/office/officeart/2005/8/layout/radial3"/>
    <dgm:cxn modelId="{3C66CC30-6103-674C-A807-0BA3E26B51D4}" srcId="{F8CA5ADC-F77F-A740-90CD-B175CAEA394A}" destId="{8F7C5697-78AD-C14B-ACEF-3061BD2D939E}" srcOrd="1" destOrd="0" parTransId="{354C222B-1B65-1344-A681-56B10B2C7EFB}" sibTransId="{7D94ADC5-B9FD-4648-BA1D-BCB1A1410CD6}"/>
    <dgm:cxn modelId="{6EF991D7-BC31-9C43-A3F1-67EED49C71BD}" type="presOf" srcId="{7EAA639A-C2F2-0A43-8E67-1DD66287B24F}" destId="{C3DB6404-20A2-EC4E-A484-FFEDCB4AE7B5}" srcOrd="0" destOrd="0" presId="urn:microsoft.com/office/officeart/2005/8/layout/radial3"/>
    <dgm:cxn modelId="{B0734353-BBF1-6340-9792-42D3F1B12BC4}" type="presParOf" srcId="{22BFA506-3542-0C45-9352-B8D042AB88BE}" destId="{18FB0020-E768-CC43-B2E7-22A9905BE28A}" srcOrd="0" destOrd="0" presId="urn:microsoft.com/office/officeart/2005/8/layout/radial3"/>
    <dgm:cxn modelId="{A889E625-9155-2744-8A1D-564FD3DBBED3}" type="presParOf" srcId="{18FB0020-E768-CC43-B2E7-22A9905BE28A}" destId="{6C060F00-4A0B-344C-96A8-1AAF3B47AE6C}" srcOrd="0" destOrd="0" presId="urn:microsoft.com/office/officeart/2005/8/layout/radial3"/>
    <dgm:cxn modelId="{704762BB-BF7B-7B4F-9A70-CB0DB3D0E331}" type="presParOf" srcId="{18FB0020-E768-CC43-B2E7-22A9905BE28A}" destId="{C3DB6404-20A2-EC4E-A484-FFEDCB4AE7B5}" srcOrd="1" destOrd="0" presId="urn:microsoft.com/office/officeart/2005/8/layout/radial3"/>
    <dgm:cxn modelId="{080A5227-514A-214F-ACCF-70EC0F8B4ED0}" type="presParOf" srcId="{18FB0020-E768-CC43-B2E7-22A9905BE28A}" destId="{07FE35C6-6C17-2E48-ADAE-763CD9898606}" srcOrd="2" destOrd="0" presId="urn:microsoft.com/office/officeart/2005/8/layout/radial3"/>
    <dgm:cxn modelId="{2B33181A-587C-424D-9EDA-5C55491EEAD4}" type="presParOf" srcId="{18FB0020-E768-CC43-B2E7-22A9905BE28A}" destId="{9264DD03-B2F1-BE4E-AD63-C0DE060B7D68}" srcOrd="3" destOrd="0" presId="urn:microsoft.com/office/officeart/2005/8/layout/radial3"/>
    <dgm:cxn modelId="{51032D4E-D8A1-4742-BAA2-18D2BC25D92B}" type="presParOf" srcId="{18FB0020-E768-CC43-B2E7-22A9905BE28A}" destId="{65146C89-C8E3-B843-8FD3-6DCEEF0A7891}" srcOrd="4" destOrd="0" presId="urn:microsoft.com/office/officeart/2005/8/layout/radial3"/>
    <dgm:cxn modelId="{D7F20525-DBFE-CA46-92CD-159C77FEBF15}" type="presParOf" srcId="{18FB0020-E768-CC43-B2E7-22A9905BE28A}" destId="{3C86A397-10D8-684B-8459-DDBE9BC2A98F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987F67-D1DE-6549-AB49-EAC01D0E0947}" type="doc">
      <dgm:prSet loTypeId="urn:microsoft.com/office/officeart/2005/8/layout/venn2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6A0D9A3-51E1-8B46-82DD-FD16057D3535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PARADIGMS &amp; THEORIES</a:t>
          </a:r>
          <a:endParaRPr lang="en-US" sz="2000" b="1" dirty="0">
            <a:solidFill>
              <a:schemeClr val="tx1"/>
            </a:solidFill>
          </a:endParaRPr>
        </a:p>
      </dgm:t>
    </dgm:pt>
    <dgm:pt modelId="{947A26A5-6513-C744-919A-72C883DE89C3}" type="parTrans" cxnId="{C3BEBE49-5900-724B-B6D0-403B15C393CF}">
      <dgm:prSet/>
      <dgm:spPr/>
      <dgm:t>
        <a:bodyPr/>
        <a:lstStyle/>
        <a:p>
          <a:endParaRPr lang="en-US"/>
        </a:p>
      </dgm:t>
    </dgm:pt>
    <dgm:pt modelId="{8EBA147C-E703-274A-A6F5-6D2045148531}" type="sibTrans" cxnId="{C3BEBE49-5900-724B-B6D0-403B15C393CF}">
      <dgm:prSet/>
      <dgm:spPr/>
      <dgm:t>
        <a:bodyPr/>
        <a:lstStyle/>
        <a:p>
          <a:endParaRPr lang="en-US"/>
        </a:p>
      </dgm:t>
    </dgm:pt>
    <dgm:pt modelId="{61476788-7DCA-CE4B-A100-0D5FF05769E9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EVALUATION CONTEXT; WHY EVALUATE?</a:t>
          </a:r>
          <a:endParaRPr lang="en-US" sz="1800" b="1" dirty="0">
            <a:solidFill>
              <a:srgbClr val="000000"/>
            </a:solidFill>
          </a:endParaRPr>
        </a:p>
      </dgm:t>
    </dgm:pt>
    <dgm:pt modelId="{8A02BB8B-D6D7-A94E-9FA4-D78AACAFEF06}" type="parTrans" cxnId="{8A5246E5-2985-7B41-95A1-FC9DCF503B09}">
      <dgm:prSet/>
      <dgm:spPr/>
      <dgm:t>
        <a:bodyPr/>
        <a:lstStyle/>
        <a:p>
          <a:endParaRPr lang="en-US"/>
        </a:p>
      </dgm:t>
    </dgm:pt>
    <dgm:pt modelId="{E451A325-7DB6-AD4B-BFAF-65FC330BB21D}" type="sibTrans" cxnId="{8A5246E5-2985-7B41-95A1-FC9DCF503B09}">
      <dgm:prSet/>
      <dgm:spPr/>
      <dgm:t>
        <a:bodyPr/>
        <a:lstStyle/>
        <a:p>
          <a:endParaRPr lang="en-US"/>
        </a:p>
      </dgm:t>
    </dgm:pt>
    <dgm:pt modelId="{DB242D6F-B653-E44B-B7C3-EC0C06FCF194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WHAT TO EVALUATE</a:t>
          </a:r>
        </a:p>
      </dgm:t>
    </dgm:pt>
    <dgm:pt modelId="{F5CB266B-7231-D043-8D17-83D4D32F011A}" type="parTrans" cxnId="{758F1CBC-8DF4-894F-807E-87B985A6510B}">
      <dgm:prSet/>
      <dgm:spPr/>
      <dgm:t>
        <a:bodyPr/>
        <a:lstStyle/>
        <a:p>
          <a:endParaRPr lang="en-US"/>
        </a:p>
      </dgm:t>
    </dgm:pt>
    <dgm:pt modelId="{84B37F6A-F935-4745-A14B-DD93A9DC0D98}" type="sibTrans" cxnId="{758F1CBC-8DF4-894F-807E-87B985A6510B}">
      <dgm:prSet/>
      <dgm:spPr/>
      <dgm:t>
        <a:bodyPr/>
        <a:lstStyle/>
        <a:p>
          <a:endParaRPr lang="en-US"/>
        </a:p>
      </dgm:t>
    </dgm:pt>
    <dgm:pt modelId="{B09252BE-98BB-1E43-8154-37AC55CEA771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000000"/>
              </a:solidFill>
            </a:rPr>
            <a:t>METHODS AND MEASURES</a:t>
          </a:r>
          <a:endParaRPr lang="en-US" sz="2000" b="1" dirty="0">
            <a:solidFill>
              <a:srgbClr val="000000"/>
            </a:solidFill>
          </a:endParaRPr>
        </a:p>
      </dgm:t>
    </dgm:pt>
    <dgm:pt modelId="{6E0E8FAB-AD27-6943-B74E-3D183BE2BCD9}" type="parTrans" cxnId="{CF6878D1-D515-C54E-AA94-C86952A75713}">
      <dgm:prSet/>
      <dgm:spPr/>
      <dgm:t>
        <a:bodyPr/>
        <a:lstStyle/>
        <a:p>
          <a:endParaRPr lang="en-US"/>
        </a:p>
      </dgm:t>
    </dgm:pt>
    <dgm:pt modelId="{C4C1EBE0-B0D4-9B48-8D7F-5F079ACF8B4A}" type="sibTrans" cxnId="{CF6878D1-D515-C54E-AA94-C86952A75713}">
      <dgm:prSet/>
      <dgm:spPr/>
      <dgm:t>
        <a:bodyPr/>
        <a:lstStyle/>
        <a:p>
          <a:endParaRPr lang="en-US"/>
        </a:p>
      </dgm:t>
    </dgm:pt>
    <dgm:pt modelId="{9B285E3C-73B4-0B4C-BBD3-E3C946EA6E46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USES OF EVALUATION</a:t>
          </a:r>
          <a:endParaRPr lang="en-US" sz="1800" b="1" dirty="0">
            <a:solidFill>
              <a:srgbClr val="000000"/>
            </a:solidFill>
          </a:endParaRPr>
        </a:p>
      </dgm:t>
    </dgm:pt>
    <dgm:pt modelId="{F0EAEB08-1296-574F-A533-86E7F6A03979}" type="parTrans" cxnId="{475B5345-CFB8-C94C-B5F1-783F0832EF0F}">
      <dgm:prSet/>
      <dgm:spPr/>
      <dgm:t>
        <a:bodyPr/>
        <a:lstStyle/>
        <a:p>
          <a:endParaRPr lang="en-US"/>
        </a:p>
      </dgm:t>
    </dgm:pt>
    <dgm:pt modelId="{35C472E6-DF56-AC41-8B3B-ACC71C797D15}" type="sibTrans" cxnId="{475B5345-CFB8-C94C-B5F1-783F0832EF0F}">
      <dgm:prSet/>
      <dgm:spPr/>
      <dgm:t>
        <a:bodyPr/>
        <a:lstStyle/>
        <a:p>
          <a:endParaRPr lang="en-US"/>
        </a:p>
      </dgm:t>
    </dgm:pt>
    <dgm:pt modelId="{7D04CB04-461F-354D-870C-9835706C0412}" type="pres">
      <dgm:prSet presAssocID="{C6987F67-D1DE-6549-AB49-EAC01D0E094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5333F3-461F-D446-8660-40A42E13C983}" type="pres">
      <dgm:prSet presAssocID="{C6987F67-D1DE-6549-AB49-EAC01D0E0947}" presName="comp1" presStyleCnt="0"/>
      <dgm:spPr/>
    </dgm:pt>
    <dgm:pt modelId="{73FE3789-A0FE-2044-9B4F-0C7EEDCEDED4}" type="pres">
      <dgm:prSet presAssocID="{C6987F67-D1DE-6549-AB49-EAC01D0E0947}" presName="circle1" presStyleLbl="node1" presStyleIdx="0" presStyleCnt="5" custLinFactNeighborX="-411"/>
      <dgm:spPr/>
      <dgm:t>
        <a:bodyPr/>
        <a:lstStyle/>
        <a:p>
          <a:endParaRPr lang="en-US"/>
        </a:p>
      </dgm:t>
    </dgm:pt>
    <dgm:pt modelId="{7508CDB5-DD2B-454F-BEC5-FB67E9B34B8A}" type="pres">
      <dgm:prSet presAssocID="{C6987F67-D1DE-6549-AB49-EAC01D0E0947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3FB5D-636A-354E-95EA-0B5FB1DF19E7}" type="pres">
      <dgm:prSet presAssocID="{C6987F67-D1DE-6549-AB49-EAC01D0E0947}" presName="comp2" presStyleCnt="0"/>
      <dgm:spPr/>
    </dgm:pt>
    <dgm:pt modelId="{DCD9A880-3E10-3040-921D-EFEEF02815FA}" type="pres">
      <dgm:prSet presAssocID="{C6987F67-D1DE-6549-AB49-EAC01D0E0947}" presName="circle2" presStyleLbl="node1" presStyleIdx="1" presStyleCnt="5" custLinFactNeighborX="-484"/>
      <dgm:spPr/>
      <dgm:t>
        <a:bodyPr/>
        <a:lstStyle/>
        <a:p>
          <a:endParaRPr lang="en-US"/>
        </a:p>
      </dgm:t>
    </dgm:pt>
    <dgm:pt modelId="{708189C1-9047-CB4E-B2C5-0A3542F8CD6A}" type="pres">
      <dgm:prSet presAssocID="{C6987F67-D1DE-6549-AB49-EAC01D0E0947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50BC75-F9D1-5143-82D4-FAEC5FAFCD81}" type="pres">
      <dgm:prSet presAssocID="{C6987F67-D1DE-6549-AB49-EAC01D0E0947}" presName="comp3" presStyleCnt="0"/>
      <dgm:spPr/>
    </dgm:pt>
    <dgm:pt modelId="{BD48A002-3976-2241-B5D1-8D2F644DDCC9}" type="pres">
      <dgm:prSet presAssocID="{C6987F67-D1DE-6549-AB49-EAC01D0E0947}" presName="circle3" presStyleLbl="node1" presStyleIdx="2" presStyleCnt="5"/>
      <dgm:spPr/>
      <dgm:t>
        <a:bodyPr/>
        <a:lstStyle/>
        <a:p>
          <a:endParaRPr lang="en-US"/>
        </a:p>
      </dgm:t>
    </dgm:pt>
    <dgm:pt modelId="{3E161518-7EB6-2B4B-A2E7-9592A495E2A3}" type="pres">
      <dgm:prSet presAssocID="{C6987F67-D1DE-6549-AB49-EAC01D0E0947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59A54-0CD3-6F49-BD63-DA7B9408088E}" type="pres">
      <dgm:prSet presAssocID="{C6987F67-D1DE-6549-AB49-EAC01D0E0947}" presName="comp4" presStyleCnt="0"/>
      <dgm:spPr/>
    </dgm:pt>
    <dgm:pt modelId="{4F4271A8-31C3-BD4D-99D0-8AAE97AC3C75}" type="pres">
      <dgm:prSet presAssocID="{C6987F67-D1DE-6549-AB49-EAC01D0E0947}" presName="circle4" presStyleLbl="node1" presStyleIdx="3" presStyleCnt="5"/>
      <dgm:spPr/>
      <dgm:t>
        <a:bodyPr/>
        <a:lstStyle/>
        <a:p>
          <a:endParaRPr lang="en-US"/>
        </a:p>
      </dgm:t>
    </dgm:pt>
    <dgm:pt modelId="{884D1F9B-1B34-CF48-8631-A6198897C32F}" type="pres">
      <dgm:prSet presAssocID="{C6987F67-D1DE-6549-AB49-EAC01D0E0947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06FF0-37FF-ED48-997A-095719B33244}" type="pres">
      <dgm:prSet presAssocID="{C6987F67-D1DE-6549-AB49-EAC01D0E0947}" presName="comp5" presStyleCnt="0"/>
      <dgm:spPr/>
    </dgm:pt>
    <dgm:pt modelId="{381B3BD6-2B2C-8A4E-9365-868B96A8573B}" type="pres">
      <dgm:prSet presAssocID="{C6987F67-D1DE-6549-AB49-EAC01D0E0947}" presName="circle5" presStyleLbl="node1" presStyleIdx="4" presStyleCnt="5"/>
      <dgm:spPr/>
      <dgm:t>
        <a:bodyPr/>
        <a:lstStyle/>
        <a:p>
          <a:endParaRPr lang="en-US"/>
        </a:p>
      </dgm:t>
    </dgm:pt>
    <dgm:pt modelId="{C0E9ABFE-EC2F-554B-9902-730DC1130C3C}" type="pres">
      <dgm:prSet presAssocID="{C6987F67-D1DE-6549-AB49-EAC01D0E0947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5B5345-CFB8-C94C-B5F1-783F0832EF0F}" srcId="{C6987F67-D1DE-6549-AB49-EAC01D0E0947}" destId="{9B285E3C-73B4-0B4C-BBD3-E3C946EA6E46}" srcOrd="4" destOrd="0" parTransId="{F0EAEB08-1296-574F-A533-86E7F6A03979}" sibTransId="{35C472E6-DF56-AC41-8B3B-ACC71C797D15}"/>
    <dgm:cxn modelId="{8A5246E5-2985-7B41-95A1-FC9DCF503B09}" srcId="{C6987F67-D1DE-6549-AB49-EAC01D0E0947}" destId="{61476788-7DCA-CE4B-A100-0D5FF05769E9}" srcOrd="1" destOrd="0" parTransId="{8A02BB8B-D6D7-A94E-9FA4-D78AACAFEF06}" sibTransId="{E451A325-7DB6-AD4B-BFAF-65FC330BB21D}"/>
    <dgm:cxn modelId="{304A0B9D-5692-FD4B-A329-F56B86264542}" type="presOf" srcId="{9B285E3C-73B4-0B4C-BBD3-E3C946EA6E46}" destId="{C0E9ABFE-EC2F-554B-9902-730DC1130C3C}" srcOrd="1" destOrd="0" presId="urn:microsoft.com/office/officeart/2005/8/layout/venn2"/>
    <dgm:cxn modelId="{C3BEBE49-5900-724B-B6D0-403B15C393CF}" srcId="{C6987F67-D1DE-6549-AB49-EAC01D0E0947}" destId="{26A0D9A3-51E1-8B46-82DD-FD16057D3535}" srcOrd="0" destOrd="0" parTransId="{947A26A5-6513-C744-919A-72C883DE89C3}" sibTransId="{8EBA147C-E703-274A-A6F5-6D2045148531}"/>
    <dgm:cxn modelId="{4F3B894F-8D7D-7547-A2A3-540BC61D8982}" type="presOf" srcId="{B09252BE-98BB-1E43-8154-37AC55CEA771}" destId="{4F4271A8-31C3-BD4D-99D0-8AAE97AC3C75}" srcOrd="0" destOrd="0" presId="urn:microsoft.com/office/officeart/2005/8/layout/venn2"/>
    <dgm:cxn modelId="{86730FBC-83B6-1549-B814-301654034F15}" type="presOf" srcId="{61476788-7DCA-CE4B-A100-0D5FF05769E9}" destId="{DCD9A880-3E10-3040-921D-EFEEF02815FA}" srcOrd="0" destOrd="0" presId="urn:microsoft.com/office/officeart/2005/8/layout/venn2"/>
    <dgm:cxn modelId="{CF6878D1-D515-C54E-AA94-C86952A75713}" srcId="{C6987F67-D1DE-6549-AB49-EAC01D0E0947}" destId="{B09252BE-98BB-1E43-8154-37AC55CEA771}" srcOrd="3" destOrd="0" parTransId="{6E0E8FAB-AD27-6943-B74E-3D183BE2BCD9}" sibTransId="{C4C1EBE0-B0D4-9B48-8D7F-5F079ACF8B4A}"/>
    <dgm:cxn modelId="{CD0A3761-92CE-3B4E-8C33-FB0D47FDE1A7}" type="presOf" srcId="{61476788-7DCA-CE4B-A100-0D5FF05769E9}" destId="{708189C1-9047-CB4E-B2C5-0A3542F8CD6A}" srcOrd="1" destOrd="0" presId="urn:microsoft.com/office/officeart/2005/8/layout/venn2"/>
    <dgm:cxn modelId="{BDED8B04-978F-1D4C-B639-1AAD37E5008C}" type="presOf" srcId="{DB242D6F-B653-E44B-B7C3-EC0C06FCF194}" destId="{BD48A002-3976-2241-B5D1-8D2F644DDCC9}" srcOrd="0" destOrd="0" presId="urn:microsoft.com/office/officeart/2005/8/layout/venn2"/>
    <dgm:cxn modelId="{758F1CBC-8DF4-894F-807E-87B985A6510B}" srcId="{C6987F67-D1DE-6549-AB49-EAC01D0E0947}" destId="{DB242D6F-B653-E44B-B7C3-EC0C06FCF194}" srcOrd="2" destOrd="0" parTransId="{F5CB266B-7231-D043-8D17-83D4D32F011A}" sibTransId="{84B37F6A-F935-4745-A14B-DD93A9DC0D98}"/>
    <dgm:cxn modelId="{99D64034-EF88-4245-B421-E4A374E57B2D}" type="presOf" srcId="{DB242D6F-B653-E44B-B7C3-EC0C06FCF194}" destId="{3E161518-7EB6-2B4B-A2E7-9592A495E2A3}" srcOrd="1" destOrd="0" presId="urn:microsoft.com/office/officeart/2005/8/layout/venn2"/>
    <dgm:cxn modelId="{5324EBF7-23C8-5745-B59A-222D15633A57}" type="presOf" srcId="{9B285E3C-73B4-0B4C-BBD3-E3C946EA6E46}" destId="{381B3BD6-2B2C-8A4E-9365-868B96A8573B}" srcOrd="0" destOrd="0" presId="urn:microsoft.com/office/officeart/2005/8/layout/venn2"/>
    <dgm:cxn modelId="{3B9AD088-9413-1C48-8DC3-3858691C3DE6}" type="presOf" srcId="{26A0D9A3-51E1-8B46-82DD-FD16057D3535}" destId="{7508CDB5-DD2B-454F-BEC5-FB67E9B34B8A}" srcOrd="1" destOrd="0" presId="urn:microsoft.com/office/officeart/2005/8/layout/venn2"/>
    <dgm:cxn modelId="{CADC909D-ED2B-C747-874E-BF2EABF5FFF2}" type="presOf" srcId="{26A0D9A3-51E1-8B46-82DD-FD16057D3535}" destId="{73FE3789-A0FE-2044-9B4F-0C7EEDCEDED4}" srcOrd="0" destOrd="0" presId="urn:microsoft.com/office/officeart/2005/8/layout/venn2"/>
    <dgm:cxn modelId="{3B1595D2-BAD9-4441-99C7-0AC462E098A6}" type="presOf" srcId="{B09252BE-98BB-1E43-8154-37AC55CEA771}" destId="{884D1F9B-1B34-CF48-8631-A6198897C32F}" srcOrd="1" destOrd="0" presId="urn:microsoft.com/office/officeart/2005/8/layout/venn2"/>
    <dgm:cxn modelId="{ADE3BF7E-76F1-9741-8A69-837B5625AF9D}" type="presOf" srcId="{C6987F67-D1DE-6549-AB49-EAC01D0E0947}" destId="{7D04CB04-461F-354D-870C-9835706C0412}" srcOrd="0" destOrd="0" presId="urn:microsoft.com/office/officeart/2005/8/layout/venn2"/>
    <dgm:cxn modelId="{900BFB08-E246-9C40-B365-51A8E4200F44}" type="presParOf" srcId="{7D04CB04-461F-354D-870C-9835706C0412}" destId="{255333F3-461F-D446-8660-40A42E13C983}" srcOrd="0" destOrd="0" presId="urn:microsoft.com/office/officeart/2005/8/layout/venn2"/>
    <dgm:cxn modelId="{2D4EA754-CB7C-8649-A65A-42B5379A26AD}" type="presParOf" srcId="{255333F3-461F-D446-8660-40A42E13C983}" destId="{73FE3789-A0FE-2044-9B4F-0C7EEDCEDED4}" srcOrd="0" destOrd="0" presId="urn:microsoft.com/office/officeart/2005/8/layout/venn2"/>
    <dgm:cxn modelId="{B21FA417-D4E6-B945-8556-CBF57AC384C5}" type="presParOf" srcId="{255333F3-461F-D446-8660-40A42E13C983}" destId="{7508CDB5-DD2B-454F-BEC5-FB67E9B34B8A}" srcOrd="1" destOrd="0" presId="urn:microsoft.com/office/officeart/2005/8/layout/venn2"/>
    <dgm:cxn modelId="{BADBDD8F-4031-044C-B59D-42A39C5C98AD}" type="presParOf" srcId="{7D04CB04-461F-354D-870C-9835706C0412}" destId="{C983FB5D-636A-354E-95EA-0B5FB1DF19E7}" srcOrd="1" destOrd="0" presId="urn:microsoft.com/office/officeart/2005/8/layout/venn2"/>
    <dgm:cxn modelId="{121F7665-3E62-3A49-8454-586793086722}" type="presParOf" srcId="{C983FB5D-636A-354E-95EA-0B5FB1DF19E7}" destId="{DCD9A880-3E10-3040-921D-EFEEF02815FA}" srcOrd="0" destOrd="0" presId="urn:microsoft.com/office/officeart/2005/8/layout/venn2"/>
    <dgm:cxn modelId="{3AE04CC1-3ADF-2E45-ABF2-62064A8A8139}" type="presParOf" srcId="{C983FB5D-636A-354E-95EA-0B5FB1DF19E7}" destId="{708189C1-9047-CB4E-B2C5-0A3542F8CD6A}" srcOrd="1" destOrd="0" presId="urn:microsoft.com/office/officeart/2005/8/layout/venn2"/>
    <dgm:cxn modelId="{EE9B09F5-13AE-5643-8109-84E8FF18CADA}" type="presParOf" srcId="{7D04CB04-461F-354D-870C-9835706C0412}" destId="{C050BC75-F9D1-5143-82D4-FAEC5FAFCD81}" srcOrd="2" destOrd="0" presId="urn:microsoft.com/office/officeart/2005/8/layout/venn2"/>
    <dgm:cxn modelId="{5352BBD8-5A10-C744-AF31-A2DE65BFB4D5}" type="presParOf" srcId="{C050BC75-F9D1-5143-82D4-FAEC5FAFCD81}" destId="{BD48A002-3976-2241-B5D1-8D2F644DDCC9}" srcOrd="0" destOrd="0" presId="urn:microsoft.com/office/officeart/2005/8/layout/venn2"/>
    <dgm:cxn modelId="{84F79874-80B7-7842-AB46-46717BF6B4F2}" type="presParOf" srcId="{C050BC75-F9D1-5143-82D4-FAEC5FAFCD81}" destId="{3E161518-7EB6-2B4B-A2E7-9592A495E2A3}" srcOrd="1" destOrd="0" presId="urn:microsoft.com/office/officeart/2005/8/layout/venn2"/>
    <dgm:cxn modelId="{9D2D3FBD-B77B-9B49-A140-79FB2F965AAC}" type="presParOf" srcId="{7D04CB04-461F-354D-870C-9835706C0412}" destId="{B8659A54-0CD3-6F49-BD63-DA7B9408088E}" srcOrd="3" destOrd="0" presId="urn:microsoft.com/office/officeart/2005/8/layout/venn2"/>
    <dgm:cxn modelId="{A55815CC-798B-AC48-8A7F-E358C94CFD58}" type="presParOf" srcId="{B8659A54-0CD3-6F49-BD63-DA7B9408088E}" destId="{4F4271A8-31C3-BD4D-99D0-8AAE97AC3C75}" srcOrd="0" destOrd="0" presId="urn:microsoft.com/office/officeart/2005/8/layout/venn2"/>
    <dgm:cxn modelId="{8BA95C19-5A9E-794B-AFBF-E570593DB225}" type="presParOf" srcId="{B8659A54-0CD3-6F49-BD63-DA7B9408088E}" destId="{884D1F9B-1B34-CF48-8631-A6198897C32F}" srcOrd="1" destOrd="0" presId="urn:microsoft.com/office/officeart/2005/8/layout/venn2"/>
    <dgm:cxn modelId="{13EF8C62-B76F-8145-9CE2-E95DB12DEF3A}" type="presParOf" srcId="{7D04CB04-461F-354D-870C-9835706C0412}" destId="{3B406FF0-37FF-ED48-997A-095719B33244}" srcOrd="4" destOrd="0" presId="urn:microsoft.com/office/officeart/2005/8/layout/venn2"/>
    <dgm:cxn modelId="{E5F05449-DC48-1648-BF02-351D707814F3}" type="presParOf" srcId="{3B406FF0-37FF-ED48-997A-095719B33244}" destId="{381B3BD6-2B2C-8A4E-9365-868B96A8573B}" srcOrd="0" destOrd="0" presId="urn:microsoft.com/office/officeart/2005/8/layout/venn2"/>
    <dgm:cxn modelId="{6496E1CC-68F6-BF48-BEAB-B2E3FFD73D17}" type="presParOf" srcId="{3B406FF0-37FF-ED48-997A-095719B33244}" destId="{C0E9ABFE-EC2F-554B-9902-730DC1130C3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4E22EF-5321-9246-B718-EDDAD2DA613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E34545F9-1450-8743-B0D1-CF9CD82A6BD4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INPUTS</a:t>
          </a:r>
        </a:p>
        <a:p>
          <a:r>
            <a:rPr lang="en-US" b="1" dirty="0" smtClean="0">
              <a:solidFill>
                <a:schemeClr val="tx1"/>
              </a:solidFill>
            </a:rPr>
            <a:t>-mandate</a:t>
          </a:r>
        </a:p>
        <a:p>
          <a:r>
            <a:rPr lang="en-US" b="1" dirty="0" smtClean="0">
              <a:solidFill>
                <a:schemeClr val="tx1"/>
              </a:solidFill>
            </a:rPr>
            <a:t>-resources</a:t>
          </a:r>
        </a:p>
        <a:p>
          <a:r>
            <a:rPr lang="en-US" b="1" dirty="0" smtClean="0">
              <a:solidFill>
                <a:schemeClr val="tx1"/>
              </a:solidFill>
            </a:rPr>
            <a:t>-venues</a:t>
          </a:r>
        </a:p>
        <a:p>
          <a:r>
            <a:rPr lang="en-US" b="1" dirty="0" smtClean="0">
              <a:solidFill>
                <a:schemeClr val="tx1"/>
              </a:solidFill>
            </a:rPr>
            <a:t>-information</a:t>
          </a:r>
          <a:endParaRPr lang="en-US" b="1" dirty="0">
            <a:solidFill>
              <a:schemeClr val="tx1"/>
            </a:solidFill>
          </a:endParaRPr>
        </a:p>
      </dgm:t>
    </dgm:pt>
    <dgm:pt modelId="{2F8645C3-83F2-B54E-B36B-29FF8B24E0E7}" type="parTrans" cxnId="{2CD20EEB-FABC-C04F-A595-96146CEEF6D1}">
      <dgm:prSet/>
      <dgm:spPr/>
      <dgm:t>
        <a:bodyPr/>
        <a:lstStyle/>
        <a:p>
          <a:endParaRPr lang="en-US"/>
        </a:p>
      </dgm:t>
    </dgm:pt>
    <dgm:pt modelId="{5A3D9159-D572-3C46-9534-659B74A975CD}" type="sibTrans" cxnId="{2CD20EEB-FABC-C04F-A595-96146CEEF6D1}">
      <dgm:prSet/>
      <dgm:spPr/>
      <dgm:t>
        <a:bodyPr/>
        <a:lstStyle/>
        <a:p>
          <a:endParaRPr lang="en-US"/>
        </a:p>
      </dgm:t>
    </dgm:pt>
    <dgm:pt modelId="{858A5AEC-8856-9840-B023-B7C91A6C44B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>
              <a:solidFill>
                <a:srgbClr val="000000"/>
              </a:solidFill>
            </a:rPr>
            <a:t>PURPOSE &amp; GOALS</a:t>
          </a:r>
        </a:p>
        <a:p>
          <a:pPr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AD27A1EC-5EBA-8C40-8AED-2229C506CDC8}" type="parTrans" cxnId="{F6911ECF-22FE-C947-99C4-9F29A255DAA3}">
      <dgm:prSet/>
      <dgm:spPr/>
      <dgm:t>
        <a:bodyPr/>
        <a:lstStyle/>
        <a:p>
          <a:endParaRPr lang="en-US"/>
        </a:p>
      </dgm:t>
    </dgm:pt>
    <dgm:pt modelId="{E92CF0DA-8B3D-4443-892C-02625F350A19}" type="sibTrans" cxnId="{F6911ECF-22FE-C947-99C4-9F29A255DAA3}">
      <dgm:prSet/>
      <dgm:spPr/>
      <dgm:t>
        <a:bodyPr/>
        <a:lstStyle/>
        <a:p>
          <a:endParaRPr lang="en-US"/>
        </a:p>
      </dgm:t>
    </dgm:pt>
    <dgm:pt modelId="{5E7DBE48-A28A-054E-BEE5-5F92FFF21E82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PLANNED ACTIONS</a:t>
          </a:r>
        </a:p>
        <a:p>
          <a:r>
            <a:rPr lang="en-US" b="1" dirty="0" smtClean="0">
              <a:solidFill>
                <a:srgbClr val="000000"/>
              </a:solidFill>
            </a:rPr>
            <a:t>(the event as a transforming process)</a:t>
          </a:r>
          <a:endParaRPr lang="en-US" b="1" dirty="0">
            <a:solidFill>
              <a:srgbClr val="000000"/>
            </a:solidFill>
          </a:endParaRPr>
        </a:p>
      </dgm:t>
    </dgm:pt>
    <dgm:pt modelId="{D774476C-8B13-3F42-B763-217EEDFB0CAA}" type="parTrans" cxnId="{EADF02C6-481C-DF4D-91A7-DA06334C90ED}">
      <dgm:prSet/>
      <dgm:spPr/>
      <dgm:t>
        <a:bodyPr/>
        <a:lstStyle/>
        <a:p>
          <a:endParaRPr lang="en-US"/>
        </a:p>
      </dgm:t>
    </dgm:pt>
    <dgm:pt modelId="{4A01BC88-35B8-204B-BD94-66DBAB450B00}" type="sibTrans" cxnId="{EADF02C6-481C-DF4D-91A7-DA06334C90ED}">
      <dgm:prSet/>
      <dgm:spPr/>
      <dgm:t>
        <a:bodyPr/>
        <a:lstStyle/>
        <a:p>
          <a:endParaRPr lang="en-US"/>
        </a:p>
      </dgm:t>
    </dgm:pt>
    <dgm:pt modelId="{CFAD7987-93BB-A64F-A424-5B3F3F30FA00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EXPECTED OUTPUTS</a:t>
          </a:r>
        </a:p>
        <a:p>
          <a:r>
            <a:rPr lang="en-US" b="1" dirty="0" smtClean="0">
              <a:solidFill>
                <a:srgbClr val="000000"/>
              </a:solidFill>
            </a:rPr>
            <a:t>-e.g. attendance, tourists, money raised, satisfaction</a:t>
          </a:r>
          <a:endParaRPr lang="en-US" b="1" dirty="0">
            <a:solidFill>
              <a:srgbClr val="000000"/>
            </a:solidFill>
          </a:endParaRPr>
        </a:p>
      </dgm:t>
    </dgm:pt>
    <dgm:pt modelId="{95984FB3-7ABF-D841-9028-2C139068CA4A}" type="parTrans" cxnId="{0C7D60ED-5AA5-E84B-A33A-FBD68BB8890D}">
      <dgm:prSet/>
      <dgm:spPr/>
      <dgm:t>
        <a:bodyPr/>
        <a:lstStyle/>
        <a:p>
          <a:endParaRPr lang="en-US"/>
        </a:p>
      </dgm:t>
    </dgm:pt>
    <dgm:pt modelId="{CFB4FBFB-45E9-284D-A37D-826583C3FC1F}" type="sibTrans" cxnId="{0C7D60ED-5AA5-E84B-A33A-FBD68BB8890D}">
      <dgm:prSet/>
      <dgm:spPr/>
      <dgm:t>
        <a:bodyPr/>
        <a:lstStyle/>
        <a:p>
          <a:endParaRPr lang="en-US"/>
        </a:p>
      </dgm:t>
    </dgm:pt>
    <dgm:pt modelId="{967B42D0-24ED-D842-95EB-D2FBD56DBCB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DESIRED IMPACTS; CHANGE</a:t>
          </a:r>
          <a:endParaRPr lang="en-US" b="1" dirty="0">
            <a:solidFill>
              <a:srgbClr val="000000"/>
            </a:solidFill>
          </a:endParaRPr>
        </a:p>
      </dgm:t>
    </dgm:pt>
    <dgm:pt modelId="{F18EF435-C88B-9547-A03C-6FBFB63EA361}" type="parTrans" cxnId="{C4D927BC-85F4-C544-9CCA-904CBC40639B}">
      <dgm:prSet/>
      <dgm:spPr/>
      <dgm:t>
        <a:bodyPr/>
        <a:lstStyle/>
        <a:p>
          <a:endParaRPr lang="en-US"/>
        </a:p>
      </dgm:t>
    </dgm:pt>
    <dgm:pt modelId="{08B2C5A6-5A6F-564C-8A45-5424EA01714E}" type="sibTrans" cxnId="{C4D927BC-85F4-C544-9CCA-904CBC40639B}">
      <dgm:prSet/>
      <dgm:spPr/>
      <dgm:t>
        <a:bodyPr/>
        <a:lstStyle/>
        <a:p>
          <a:endParaRPr lang="en-US"/>
        </a:p>
      </dgm:t>
    </dgm:pt>
    <dgm:pt modelId="{D9C7D375-5B61-9449-9EEA-A4FFAAF8ED67}" type="pres">
      <dgm:prSet presAssocID="{424E22EF-5321-9246-B718-EDDAD2DA6139}" presName="CompostProcess" presStyleCnt="0">
        <dgm:presLayoutVars>
          <dgm:dir/>
          <dgm:resizeHandles val="exact"/>
        </dgm:presLayoutVars>
      </dgm:prSet>
      <dgm:spPr/>
    </dgm:pt>
    <dgm:pt modelId="{F7E3510F-4F23-B845-AA7B-E8D11295A7ED}" type="pres">
      <dgm:prSet presAssocID="{424E22EF-5321-9246-B718-EDDAD2DA6139}" presName="arrow" presStyleLbl="bgShp" presStyleIdx="0" presStyleCnt="1"/>
      <dgm:spPr/>
    </dgm:pt>
    <dgm:pt modelId="{81B7F096-8C9C-A840-AEB8-F379D02DFA4F}" type="pres">
      <dgm:prSet presAssocID="{424E22EF-5321-9246-B718-EDDAD2DA6139}" presName="linearProcess" presStyleCnt="0"/>
      <dgm:spPr/>
    </dgm:pt>
    <dgm:pt modelId="{E3FB103A-8CB8-184A-834F-392400305922}" type="pres">
      <dgm:prSet presAssocID="{E34545F9-1450-8743-B0D1-CF9CD82A6BD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BD2DF-79A0-2F40-B5B8-1B7BC9B86A98}" type="pres">
      <dgm:prSet presAssocID="{5A3D9159-D572-3C46-9534-659B74A975CD}" presName="sibTrans" presStyleCnt="0"/>
      <dgm:spPr/>
    </dgm:pt>
    <dgm:pt modelId="{B7C7EDF2-CDAF-CB4B-8687-D5257B5384F8}" type="pres">
      <dgm:prSet presAssocID="{858A5AEC-8856-9840-B023-B7C91A6C44B7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27BC2-5E1F-0F48-ACCE-A82DBA3DE716}" type="pres">
      <dgm:prSet presAssocID="{E92CF0DA-8B3D-4443-892C-02625F350A19}" presName="sibTrans" presStyleCnt="0"/>
      <dgm:spPr/>
    </dgm:pt>
    <dgm:pt modelId="{7EBDBA95-AEEA-5F41-A01A-86C73F1DA8BA}" type="pres">
      <dgm:prSet presAssocID="{5E7DBE48-A28A-054E-BEE5-5F92FFF21E8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82A93-2D7B-BD47-BB43-5D15A557979E}" type="pres">
      <dgm:prSet presAssocID="{4A01BC88-35B8-204B-BD94-66DBAB450B00}" presName="sibTrans" presStyleCnt="0"/>
      <dgm:spPr/>
    </dgm:pt>
    <dgm:pt modelId="{ED0F9E40-679C-B54D-A400-4A6C6A1C92ED}" type="pres">
      <dgm:prSet presAssocID="{CFAD7987-93BB-A64F-A424-5B3F3F30FA0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C4ECA-4CCD-FC48-8E7A-E4C9E98F4231}" type="pres">
      <dgm:prSet presAssocID="{CFB4FBFB-45E9-284D-A37D-826583C3FC1F}" presName="sibTrans" presStyleCnt="0"/>
      <dgm:spPr/>
    </dgm:pt>
    <dgm:pt modelId="{C3EA97EE-B21A-6740-8AF2-A69683A035B8}" type="pres">
      <dgm:prSet presAssocID="{967B42D0-24ED-D842-95EB-D2FBD56DBCB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CAA80-2DD5-C846-AA36-4DBA64E54057}" type="presOf" srcId="{424E22EF-5321-9246-B718-EDDAD2DA6139}" destId="{D9C7D375-5B61-9449-9EEA-A4FFAAF8ED67}" srcOrd="0" destOrd="0" presId="urn:microsoft.com/office/officeart/2005/8/layout/hProcess9"/>
    <dgm:cxn modelId="{74EC531A-F2A5-DC4B-96C5-07E13E82F708}" type="presOf" srcId="{858A5AEC-8856-9840-B023-B7C91A6C44B7}" destId="{B7C7EDF2-CDAF-CB4B-8687-D5257B5384F8}" srcOrd="0" destOrd="0" presId="urn:microsoft.com/office/officeart/2005/8/layout/hProcess9"/>
    <dgm:cxn modelId="{F6911ECF-22FE-C947-99C4-9F29A255DAA3}" srcId="{424E22EF-5321-9246-B718-EDDAD2DA6139}" destId="{858A5AEC-8856-9840-B023-B7C91A6C44B7}" srcOrd="1" destOrd="0" parTransId="{AD27A1EC-5EBA-8C40-8AED-2229C506CDC8}" sibTransId="{E92CF0DA-8B3D-4443-892C-02625F350A19}"/>
    <dgm:cxn modelId="{2CD20EEB-FABC-C04F-A595-96146CEEF6D1}" srcId="{424E22EF-5321-9246-B718-EDDAD2DA6139}" destId="{E34545F9-1450-8743-B0D1-CF9CD82A6BD4}" srcOrd="0" destOrd="0" parTransId="{2F8645C3-83F2-B54E-B36B-29FF8B24E0E7}" sibTransId="{5A3D9159-D572-3C46-9534-659B74A975CD}"/>
    <dgm:cxn modelId="{536D589B-C3A9-2544-BE07-7EB4A0615ADD}" type="presOf" srcId="{E34545F9-1450-8743-B0D1-CF9CD82A6BD4}" destId="{E3FB103A-8CB8-184A-834F-392400305922}" srcOrd="0" destOrd="0" presId="urn:microsoft.com/office/officeart/2005/8/layout/hProcess9"/>
    <dgm:cxn modelId="{C4D927BC-85F4-C544-9CCA-904CBC40639B}" srcId="{424E22EF-5321-9246-B718-EDDAD2DA6139}" destId="{967B42D0-24ED-D842-95EB-D2FBD56DBCBB}" srcOrd="4" destOrd="0" parTransId="{F18EF435-C88B-9547-A03C-6FBFB63EA361}" sibTransId="{08B2C5A6-5A6F-564C-8A45-5424EA01714E}"/>
    <dgm:cxn modelId="{0C7D60ED-5AA5-E84B-A33A-FBD68BB8890D}" srcId="{424E22EF-5321-9246-B718-EDDAD2DA6139}" destId="{CFAD7987-93BB-A64F-A424-5B3F3F30FA00}" srcOrd="3" destOrd="0" parTransId="{95984FB3-7ABF-D841-9028-2C139068CA4A}" sibTransId="{CFB4FBFB-45E9-284D-A37D-826583C3FC1F}"/>
    <dgm:cxn modelId="{EDA0C77E-FB32-834B-B386-74A1B2E50CB7}" type="presOf" srcId="{5E7DBE48-A28A-054E-BEE5-5F92FFF21E82}" destId="{7EBDBA95-AEEA-5F41-A01A-86C73F1DA8BA}" srcOrd="0" destOrd="0" presId="urn:microsoft.com/office/officeart/2005/8/layout/hProcess9"/>
    <dgm:cxn modelId="{9EC63556-7250-3F4A-A19D-A19581060497}" type="presOf" srcId="{CFAD7987-93BB-A64F-A424-5B3F3F30FA00}" destId="{ED0F9E40-679C-B54D-A400-4A6C6A1C92ED}" srcOrd="0" destOrd="0" presId="urn:microsoft.com/office/officeart/2005/8/layout/hProcess9"/>
    <dgm:cxn modelId="{EADF02C6-481C-DF4D-91A7-DA06334C90ED}" srcId="{424E22EF-5321-9246-B718-EDDAD2DA6139}" destId="{5E7DBE48-A28A-054E-BEE5-5F92FFF21E82}" srcOrd="2" destOrd="0" parTransId="{D774476C-8B13-3F42-B763-217EEDFB0CAA}" sibTransId="{4A01BC88-35B8-204B-BD94-66DBAB450B00}"/>
    <dgm:cxn modelId="{3733D25E-6DA7-C840-A85E-5E79108DF437}" type="presOf" srcId="{967B42D0-24ED-D842-95EB-D2FBD56DBCBB}" destId="{C3EA97EE-B21A-6740-8AF2-A69683A035B8}" srcOrd="0" destOrd="0" presId="urn:microsoft.com/office/officeart/2005/8/layout/hProcess9"/>
    <dgm:cxn modelId="{9410E020-DBCB-1941-A290-D932D5AD2085}" type="presParOf" srcId="{D9C7D375-5B61-9449-9EEA-A4FFAAF8ED67}" destId="{F7E3510F-4F23-B845-AA7B-E8D11295A7ED}" srcOrd="0" destOrd="0" presId="urn:microsoft.com/office/officeart/2005/8/layout/hProcess9"/>
    <dgm:cxn modelId="{F2666CEC-9075-9D42-AC25-151374744D51}" type="presParOf" srcId="{D9C7D375-5B61-9449-9EEA-A4FFAAF8ED67}" destId="{81B7F096-8C9C-A840-AEB8-F379D02DFA4F}" srcOrd="1" destOrd="0" presId="urn:microsoft.com/office/officeart/2005/8/layout/hProcess9"/>
    <dgm:cxn modelId="{268FF796-93BB-6148-8CD4-C2F392E897A6}" type="presParOf" srcId="{81B7F096-8C9C-A840-AEB8-F379D02DFA4F}" destId="{E3FB103A-8CB8-184A-834F-392400305922}" srcOrd="0" destOrd="0" presId="urn:microsoft.com/office/officeart/2005/8/layout/hProcess9"/>
    <dgm:cxn modelId="{AC4C4950-0669-CC4D-A130-43AC9798C3E8}" type="presParOf" srcId="{81B7F096-8C9C-A840-AEB8-F379D02DFA4F}" destId="{AA4BD2DF-79A0-2F40-B5B8-1B7BC9B86A98}" srcOrd="1" destOrd="0" presId="urn:microsoft.com/office/officeart/2005/8/layout/hProcess9"/>
    <dgm:cxn modelId="{EBAB74E0-6251-1945-B0EB-F047C3008BBC}" type="presParOf" srcId="{81B7F096-8C9C-A840-AEB8-F379D02DFA4F}" destId="{B7C7EDF2-CDAF-CB4B-8687-D5257B5384F8}" srcOrd="2" destOrd="0" presId="urn:microsoft.com/office/officeart/2005/8/layout/hProcess9"/>
    <dgm:cxn modelId="{EA9A3600-48E0-464A-ABCC-CE008B2B866D}" type="presParOf" srcId="{81B7F096-8C9C-A840-AEB8-F379D02DFA4F}" destId="{8B827BC2-5E1F-0F48-ACCE-A82DBA3DE716}" srcOrd="3" destOrd="0" presId="urn:microsoft.com/office/officeart/2005/8/layout/hProcess9"/>
    <dgm:cxn modelId="{89BC4D15-F4BC-6C44-9DB9-939467B26CA3}" type="presParOf" srcId="{81B7F096-8C9C-A840-AEB8-F379D02DFA4F}" destId="{7EBDBA95-AEEA-5F41-A01A-86C73F1DA8BA}" srcOrd="4" destOrd="0" presId="urn:microsoft.com/office/officeart/2005/8/layout/hProcess9"/>
    <dgm:cxn modelId="{87F681BE-B3D4-2241-BE1E-D4C2E2FD0879}" type="presParOf" srcId="{81B7F096-8C9C-A840-AEB8-F379D02DFA4F}" destId="{91282A93-2D7B-BD47-BB43-5D15A557979E}" srcOrd="5" destOrd="0" presId="urn:microsoft.com/office/officeart/2005/8/layout/hProcess9"/>
    <dgm:cxn modelId="{223E197B-7C45-EE43-B441-A928CE8C50BD}" type="presParOf" srcId="{81B7F096-8C9C-A840-AEB8-F379D02DFA4F}" destId="{ED0F9E40-679C-B54D-A400-4A6C6A1C92ED}" srcOrd="6" destOrd="0" presId="urn:microsoft.com/office/officeart/2005/8/layout/hProcess9"/>
    <dgm:cxn modelId="{ACF3AE17-15CC-C94A-9355-CD126657DB65}" type="presParOf" srcId="{81B7F096-8C9C-A840-AEB8-F379D02DFA4F}" destId="{A94C4ECA-4CCD-FC48-8E7A-E4C9E98F4231}" srcOrd="7" destOrd="0" presId="urn:microsoft.com/office/officeart/2005/8/layout/hProcess9"/>
    <dgm:cxn modelId="{719B5050-45CB-6B43-B3EC-EB47F3A28C2F}" type="presParOf" srcId="{81B7F096-8C9C-A840-AEB8-F379D02DFA4F}" destId="{C3EA97EE-B21A-6740-8AF2-A69683A035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186B1-7A9E-FE43-8588-C6DE4135807C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0A84E3-F458-C746-B22F-B4F41BA55157}">
      <dgm:prSet phldrT="[Text]"/>
      <dgm:spPr/>
      <dgm:t>
        <a:bodyPr/>
        <a:lstStyle/>
        <a:p>
          <a:r>
            <a:rPr lang="en-US" b="1" dirty="0" smtClean="0"/>
            <a:t>MANDATE, VISION, STRATEGY, GOALS</a:t>
          </a:r>
          <a:r>
            <a:rPr lang="en-US" b="1" smtClean="0"/>
            <a:t>, KPIs, EVALUATIONS</a:t>
          </a:r>
          <a:endParaRPr lang="en-US" b="1" dirty="0"/>
        </a:p>
      </dgm:t>
    </dgm:pt>
    <dgm:pt modelId="{2FBA1039-2E5C-0742-BA94-7C268D359A96}" type="parTrans" cxnId="{8D9275E3-8D8B-EE46-B06D-88953989E670}">
      <dgm:prSet/>
      <dgm:spPr/>
      <dgm:t>
        <a:bodyPr/>
        <a:lstStyle/>
        <a:p>
          <a:endParaRPr lang="en-US"/>
        </a:p>
      </dgm:t>
    </dgm:pt>
    <dgm:pt modelId="{9D874647-C2E4-BE47-94CE-9ADB21D1B2BB}" type="sibTrans" cxnId="{8D9275E3-8D8B-EE46-B06D-88953989E670}">
      <dgm:prSet/>
      <dgm:spPr/>
      <dgm:t>
        <a:bodyPr/>
        <a:lstStyle/>
        <a:p>
          <a:endParaRPr lang="en-US"/>
        </a:p>
      </dgm:t>
    </dgm:pt>
    <dgm:pt modelId="{D829F66B-D1DC-B544-8802-6A98151A50CA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000000"/>
              </a:solidFill>
            </a:rPr>
            <a:t>ORGANISATIONAL CULTURE</a:t>
          </a:r>
        </a:p>
        <a:p>
          <a:r>
            <a:rPr lang="en-US" sz="1800" b="1" dirty="0" smtClean="0">
              <a:solidFill>
                <a:srgbClr val="000000"/>
              </a:solidFill>
            </a:rPr>
            <a:t>-enhancing capacity to learn, adapt, grow</a:t>
          </a:r>
        </a:p>
        <a:p>
          <a:r>
            <a:rPr lang="en-US" sz="1800" b="1" dirty="0" smtClean="0">
              <a:solidFill>
                <a:srgbClr val="000000"/>
              </a:solidFill>
            </a:rPr>
            <a:t>-evaluation system</a:t>
          </a:r>
        </a:p>
        <a:p>
          <a:r>
            <a:rPr lang="en-US" sz="1800" b="1" dirty="0" smtClean="0">
              <a:solidFill>
                <a:srgbClr val="000000"/>
              </a:solidFill>
            </a:rPr>
            <a:t>-continuous improvement</a:t>
          </a:r>
          <a:endParaRPr lang="en-US" sz="1800" b="1" dirty="0">
            <a:solidFill>
              <a:srgbClr val="000000"/>
            </a:solidFill>
          </a:endParaRPr>
        </a:p>
      </dgm:t>
    </dgm:pt>
    <dgm:pt modelId="{960BAFDE-0624-8C45-82CF-5BA7EAB37AAE}" type="parTrans" cxnId="{68F1D62D-F262-2241-8990-8EEDB1419180}">
      <dgm:prSet/>
      <dgm:spPr/>
      <dgm:t>
        <a:bodyPr/>
        <a:lstStyle/>
        <a:p>
          <a:endParaRPr lang="en-US"/>
        </a:p>
      </dgm:t>
    </dgm:pt>
    <dgm:pt modelId="{ECF6E17E-791F-944B-A66C-2B9230906A71}" type="sibTrans" cxnId="{68F1D62D-F262-2241-8990-8EEDB1419180}">
      <dgm:prSet/>
      <dgm:spPr/>
      <dgm:t>
        <a:bodyPr/>
        <a:lstStyle/>
        <a:p>
          <a:endParaRPr lang="en-US"/>
        </a:p>
      </dgm:t>
    </dgm:pt>
    <dgm:pt modelId="{9A87F710-246B-DC4E-9B61-BA2C0A5491B6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000000"/>
              </a:solidFill>
            </a:rPr>
            <a:t>CUSTOMER &amp; STAKEHOLDER ORIENTATION</a:t>
          </a:r>
        </a:p>
        <a:p>
          <a:r>
            <a:rPr lang="en-US" sz="1800" b="1" dirty="0" smtClean="0">
              <a:solidFill>
                <a:srgbClr val="000000"/>
              </a:solidFill>
            </a:rPr>
            <a:t>-satisfying guests/customers</a:t>
          </a:r>
        </a:p>
        <a:p>
          <a:r>
            <a:rPr lang="en-US" sz="1800" b="1" dirty="0" smtClean="0">
              <a:solidFill>
                <a:srgbClr val="000000"/>
              </a:solidFill>
            </a:rPr>
            <a:t>-satisfying regulators, suppliers, facilitators, partners and residents</a:t>
          </a:r>
          <a:endParaRPr lang="en-US" sz="1800" b="1" dirty="0">
            <a:solidFill>
              <a:srgbClr val="000000"/>
            </a:solidFill>
          </a:endParaRPr>
        </a:p>
      </dgm:t>
    </dgm:pt>
    <dgm:pt modelId="{D25C9BF9-5D14-5242-85B4-022F642019E7}" type="parTrans" cxnId="{395EDFE4-67E9-C443-91ED-D04BF99BBD92}">
      <dgm:prSet/>
      <dgm:spPr/>
      <dgm:t>
        <a:bodyPr/>
        <a:lstStyle/>
        <a:p>
          <a:endParaRPr lang="en-US"/>
        </a:p>
      </dgm:t>
    </dgm:pt>
    <dgm:pt modelId="{ED06735B-19B7-7443-8901-AD835A1D583D}" type="sibTrans" cxnId="{395EDFE4-67E9-C443-91ED-D04BF99BBD92}">
      <dgm:prSet/>
      <dgm:spPr/>
      <dgm:t>
        <a:bodyPr/>
        <a:lstStyle/>
        <a:p>
          <a:endParaRPr lang="en-US"/>
        </a:p>
      </dgm:t>
    </dgm:pt>
    <dgm:pt modelId="{47153390-7A50-B640-A1D6-87B20D9742BC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000000"/>
              </a:solidFill>
            </a:rPr>
            <a:t>SUSTAINABILITY</a:t>
          </a:r>
        </a:p>
        <a:p>
          <a:r>
            <a:rPr lang="en-US" sz="1800" b="1" dirty="0" smtClean="0">
              <a:solidFill>
                <a:srgbClr val="000000"/>
              </a:solidFill>
            </a:rPr>
            <a:t>-financial/economic</a:t>
          </a:r>
        </a:p>
        <a:p>
          <a:r>
            <a:rPr lang="en-US" sz="1800" b="1" dirty="0" smtClean="0">
              <a:solidFill>
                <a:srgbClr val="000000"/>
              </a:solidFill>
            </a:rPr>
            <a:t>-social/cultural</a:t>
          </a:r>
        </a:p>
        <a:p>
          <a:r>
            <a:rPr lang="en-US" sz="1800" b="1" dirty="0" smtClean="0">
              <a:solidFill>
                <a:srgbClr val="000000"/>
              </a:solidFill>
            </a:rPr>
            <a:t>-environmental</a:t>
          </a:r>
          <a:endParaRPr lang="en-US" sz="1800" b="1" dirty="0">
            <a:solidFill>
              <a:srgbClr val="000000"/>
            </a:solidFill>
          </a:endParaRPr>
        </a:p>
      </dgm:t>
    </dgm:pt>
    <dgm:pt modelId="{195068FF-C667-0A4F-93BE-6FF37B9AC351}" type="parTrans" cxnId="{650F5F3A-8B92-2646-90D3-D4BF7E0D92F7}">
      <dgm:prSet/>
      <dgm:spPr/>
      <dgm:t>
        <a:bodyPr/>
        <a:lstStyle/>
        <a:p>
          <a:endParaRPr lang="en-US"/>
        </a:p>
      </dgm:t>
    </dgm:pt>
    <dgm:pt modelId="{1A5176D8-F979-9041-9873-80A5F1114D09}" type="sibTrans" cxnId="{650F5F3A-8B92-2646-90D3-D4BF7E0D92F7}">
      <dgm:prSet/>
      <dgm:spPr/>
      <dgm:t>
        <a:bodyPr/>
        <a:lstStyle/>
        <a:p>
          <a:endParaRPr lang="en-US"/>
        </a:p>
      </dgm:t>
    </dgm:pt>
    <dgm:pt modelId="{741CD45C-9106-C649-8C90-C385FB42F30A}">
      <dgm:prSet phldrT="[Text]" custT="1"/>
      <dgm:spPr/>
      <dgm:t>
        <a:bodyPr/>
        <a:lstStyle/>
        <a:p>
          <a:r>
            <a:rPr lang="en-US" sz="2100" b="1" dirty="0" smtClean="0">
              <a:solidFill>
                <a:srgbClr val="000000"/>
              </a:solidFill>
            </a:rPr>
            <a:t>INTERNAL OR TRANSFORMING PROCESSES</a:t>
          </a:r>
        </a:p>
        <a:p>
          <a:r>
            <a:rPr lang="en-US" sz="1800" b="1" dirty="0" smtClean="0">
              <a:solidFill>
                <a:srgbClr val="000000"/>
              </a:solidFill>
            </a:rPr>
            <a:t>-all management functions</a:t>
          </a:r>
        </a:p>
        <a:p>
          <a:r>
            <a:rPr lang="en-US" sz="1800" b="1" dirty="0" smtClean="0">
              <a:solidFill>
                <a:srgbClr val="000000"/>
              </a:solidFill>
            </a:rPr>
            <a:t>-event production</a:t>
          </a:r>
        </a:p>
        <a:p>
          <a:r>
            <a:rPr lang="en-US" sz="1800" b="1" dirty="0" smtClean="0">
              <a:solidFill>
                <a:srgbClr val="000000"/>
              </a:solidFill>
            </a:rPr>
            <a:t>-managed event portfolios</a:t>
          </a:r>
        </a:p>
      </dgm:t>
    </dgm:pt>
    <dgm:pt modelId="{1E2A0C60-4E13-3547-B835-7C1EA6A2BA41}" type="parTrans" cxnId="{EE687E7A-F472-3143-9B95-2E4F7F8F9732}">
      <dgm:prSet/>
      <dgm:spPr/>
      <dgm:t>
        <a:bodyPr/>
        <a:lstStyle/>
        <a:p>
          <a:endParaRPr lang="en-US"/>
        </a:p>
      </dgm:t>
    </dgm:pt>
    <dgm:pt modelId="{C8BB8D1E-8232-314D-94C3-275BD96A5927}" type="sibTrans" cxnId="{EE687E7A-F472-3143-9B95-2E4F7F8F9732}">
      <dgm:prSet/>
      <dgm:spPr/>
      <dgm:t>
        <a:bodyPr/>
        <a:lstStyle/>
        <a:p>
          <a:endParaRPr lang="en-US"/>
        </a:p>
      </dgm:t>
    </dgm:pt>
    <dgm:pt modelId="{C694F4D4-F02D-CB4A-A87A-BB82455E649B}" type="pres">
      <dgm:prSet presAssocID="{6F0186B1-7A9E-FE43-8588-C6DE4135807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55EC5-722D-124F-B783-A338B0281253}" type="pres">
      <dgm:prSet presAssocID="{6F0186B1-7A9E-FE43-8588-C6DE4135807C}" presName="matrix" presStyleCnt="0"/>
      <dgm:spPr/>
    </dgm:pt>
    <dgm:pt modelId="{7F9AD4FD-B135-D743-AC16-FB5AAD3AD3C4}" type="pres">
      <dgm:prSet presAssocID="{6F0186B1-7A9E-FE43-8588-C6DE4135807C}" presName="tile1" presStyleLbl="node1" presStyleIdx="0" presStyleCnt="4"/>
      <dgm:spPr/>
      <dgm:t>
        <a:bodyPr/>
        <a:lstStyle/>
        <a:p>
          <a:endParaRPr lang="en-US"/>
        </a:p>
      </dgm:t>
    </dgm:pt>
    <dgm:pt modelId="{DBEFDBBC-8AB1-8143-9814-1F6C6D6481C7}" type="pres">
      <dgm:prSet presAssocID="{6F0186B1-7A9E-FE43-8588-C6DE4135807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813965-DCA7-AF47-834B-CE944F8F376C}" type="pres">
      <dgm:prSet presAssocID="{6F0186B1-7A9E-FE43-8588-C6DE4135807C}" presName="tile2" presStyleLbl="node1" presStyleIdx="1" presStyleCnt="4"/>
      <dgm:spPr/>
      <dgm:t>
        <a:bodyPr/>
        <a:lstStyle/>
        <a:p>
          <a:endParaRPr lang="en-US"/>
        </a:p>
      </dgm:t>
    </dgm:pt>
    <dgm:pt modelId="{0D8A9B87-F140-0442-AFE7-27DECDBEDA40}" type="pres">
      <dgm:prSet presAssocID="{6F0186B1-7A9E-FE43-8588-C6DE4135807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B4D74-152D-8E4A-838C-E8C69E77A65B}" type="pres">
      <dgm:prSet presAssocID="{6F0186B1-7A9E-FE43-8588-C6DE4135807C}" presName="tile3" presStyleLbl="node1" presStyleIdx="2" presStyleCnt="4"/>
      <dgm:spPr/>
      <dgm:t>
        <a:bodyPr/>
        <a:lstStyle/>
        <a:p>
          <a:endParaRPr lang="en-US"/>
        </a:p>
      </dgm:t>
    </dgm:pt>
    <dgm:pt modelId="{E7125F18-63CA-974A-9EB7-35A8D6415BC4}" type="pres">
      <dgm:prSet presAssocID="{6F0186B1-7A9E-FE43-8588-C6DE4135807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8BF14-5D36-A543-821E-FE2CAFAB85DD}" type="pres">
      <dgm:prSet presAssocID="{6F0186B1-7A9E-FE43-8588-C6DE4135807C}" presName="tile4" presStyleLbl="node1" presStyleIdx="3" presStyleCnt="4"/>
      <dgm:spPr/>
      <dgm:t>
        <a:bodyPr/>
        <a:lstStyle/>
        <a:p>
          <a:endParaRPr lang="en-US"/>
        </a:p>
      </dgm:t>
    </dgm:pt>
    <dgm:pt modelId="{6033DBD1-EFC4-0742-9A36-190D57CB674B}" type="pres">
      <dgm:prSet presAssocID="{6F0186B1-7A9E-FE43-8588-C6DE4135807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078AF-3A45-FE4A-8F7F-666FB002C9FF}" type="pres">
      <dgm:prSet presAssocID="{6F0186B1-7A9E-FE43-8588-C6DE4135807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82143E1-9A1E-4344-8D10-5728FFEA9610}" type="presOf" srcId="{9A87F710-246B-DC4E-9B61-BA2C0A5491B6}" destId="{0D8A9B87-F140-0442-AFE7-27DECDBEDA40}" srcOrd="1" destOrd="0" presId="urn:microsoft.com/office/officeart/2005/8/layout/matrix1"/>
    <dgm:cxn modelId="{CD453861-7FF6-0346-A9EC-53D1DA746A16}" type="presOf" srcId="{E40A84E3-F458-C746-B22F-B4F41BA55157}" destId="{CDB078AF-3A45-FE4A-8F7F-666FB002C9FF}" srcOrd="0" destOrd="0" presId="urn:microsoft.com/office/officeart/2005/8/layout/matrix1"/>
    <dgm:cxn modelId="{395EDFE4-67E9-C443-91ED-D04BF99BBD92}" srcId="{E40A84E3-F458-C746-B22F-B4F41BA55157}" destId="{9A87F710-246B-DC4E-9B61-BA2C0A5491B6}" srcOrd="1" destOrd="0" parTransId="{D25C9BF9-5D14-5242-85B4-022F642019E7}" sibTransId="{ED06735B-19B7-7443-8901-AD835A1D583D}"/>
    <dgm:cxn modelId="{8D9275E3-8D8B-EE46-B06D-88953989E670}" srcId="{6F0186B1-7A9E-FE43-8588-C6DE4135807C}" destId="{E40A84E3-F458-C746-B22F-B4F41BA55157}" srcOrd="0" destOrd="0" parTransId="{2FBA1039-2E5C-0742-BA94-7C268D359A96}" sibTransId="{9D874647-C2E4-BE47-94CE-9ADB21D1B2BB}"/>
    <dgm:cxn modelId="{EE687E7A-F472-3143-9B95-2E4F7F8F9732}" srcId="{E40A84E3-F458-C746-B22F-B4F41BA55157}" destId="{741CD45C-9106-C649-8C90-C385FB42F30A}" srcOrd="3" destOrd="0" parTransId="{1E2A0C60-4E13-3547-B835-7C1EA6A2BA41}" sibTransId="{C8BB8D1E-8232-314D-94C3-275BD96A5927}"/>
    <dgm:cxn modelId="{20C113C2-505D-1B46-A610-C46C71C202DC}" type="presOf" srcId="{D829F66B-D1DC-B544-8802-6A98151A50CA}" destId="{7F9AD4FD-B135-D743-AC16-FB5AAD3AD3C4}" srcOrd="0" destOrd="0" presId="urn:microsoft.com/office/officeart/2005/8/layout/matrix1"/>
    <dgm:cxn modelId="{68F1D62D-F262-2241-8990-8EEDB1419180}" srcId="{E40A84E3-F458-C746-B22F-B4F41BA55157}" destId="{D829F66B-D1DC-B544-8802-6A98151A50CA}" srcOrd="0" destOrd="0" parTransId="{960BAFDE-0624-8C45-82CF-5BA7EAB37AAE}" sibTransId="{ECF6E17E-791F-944B-A66C-2B9230906A71}"/>
    <dgm:cxn modelId="{1A8A8CD3-BD13-A145-9B72-DDA62F6D95A3}" type="presOf" srcId="{9A87F710-246B-DC4E-9B61-BA2C0A5491B6}" destId="{F7813965-DCA7-AF47-834B-CE944F8F376C}" srcOrd="0" destOrd="0" presId="urn:microsoft.com/office/officeart/2005/8/layout/matrix1"/>
    <dgm:cxn modelId="{A70F5A2F-7827-1E46-9705-9810A937ED52}" type="presOf" srcId="{741CD45C-9106-C649-8C90-C385FB42F30A}" destId="{CF68BF14-5D36-A543-821E-FE2CAFAB85DD}" srcOrd="0" destOrd="0" presId="urn:microsoft.com/office/officeart/2005/8/layout/matrix1"/>
    <dgm:cxn modelId="{F9305B56-7FC9-AA4F-B904-5CA63BA2DF92}" type="presOf" srcId="{47153390-7A50-B640-A1D6-87B20D9742BC}" destId="{30BB4D74-152D-8E4A-838C-E8C69E77A65B}" srcOrd="0" destOrd="0" presId="urn:microsoft.com/office/officeart/2005/8/layout/matrix1"/>
    <dgm:cxn modelId="{650F5F3A-8B92-2646-90D3-D4BF7E0D92F7}" srcId="{E40A84E3-F458-C746-B22F-B4F41BA55157}" destId="{47153390-7A50-B640-A1D6-87B20D9742BC}" srcOrd="2" destOrd="0" parTransId="{195068FF-C667-0A4F-93BE-6FF37B9AC351}" sibTransId="{1A5176D8-F979-9041-9873-80A5F1114D09}"/>
    <dgm:cxn modelId="{A6E19BEA-426A-EE4C-B5E7-39B0254CC863}" type="presOf" srcId="{6F0186B1-7A9E-FE43-8588-C6DE4135807C}" destId="{C694F4D4-F02D-CB4A-A87A-BB82455E649B}" srcOrd="0" destOrd="0" presId="urn:microsoft.com/office/officeart/2005/8/layout/matrix1"/>
    <dgm:cxn modelId="{2B7440FC-969F-A842-8859-4413B76DED06}" type="presOf" srcId="{D829F66B-D1DC-B544-8802-6A98151A50CA}" destId="{DBEFDBBC-8AB1-8143-9814-1F6C6D6481C7}" srcOrd="1" destOrd="0" presId="urn:microsoft.com/office/officeart/2005/8/layout/matrix1"/>
    <dgm:cxn modelId="{12E358B6-7D30-604E-917C-2A23B75C7FAD}" type="presOf" srcId="{741CD45C-9106-C649-8C90-C385FB42F30A}" destId="{6033DBD1-EFC4-0742-9A36-190D57CB674B}" srcOrd="1" destOrd="0" presId="urn:microsoft.com/office/officeart/2005/8/layout/matrix1"/>
    <dgm:cxn modelId="{D48CCD5F-37F8-7947-B182-14B865EDC279}" type="presOf" srcId="{47153390-7A50-B640-A1D6-87B20D9742BC}" destId="{E7125F18-63CA-974A-9EB7-35A8D6415BC4}" srcOrd="1" destOrd="0" presId="urn:microsoft.com/office/officeart/2005/8/layout/matrix1"/>
    <dgm:cxn modelId="{4D1C681B-EB70-E84F-8DC9-88BF4775380E}" type="presParOf" srcId="{C694F4D4-F02D-CB4A-A87A-BB82455E649B}" destId="{8E055EC5-722D-124F-B783-A338B0281253}" srcOrd="0" destOrd="0" presId="urn:microsoft.com/office/officeart/2005/8/layout/matrix1"/>
    <dgm:cxn modelId="{52411400-42C5-894F-8591-C5E48EC79040}" type="presParOf" srcId="{8E055EC5-722D-124F-B783-A338B0281253}" destId="{7F9AD4FD-B135-D743-AC16-FB5AAD3AD3C4}" srcOrd="0" destOrd="0" presId="urn:microsoft.com/office/officeart/2005/8/layout/matrix1"/>
    <dgm:cxn modelId="{6C694E27-5B94-2D4E-9783-30C6DABD1B12}" type="presParOf" srcId="{8E055EC5-722D-124F-B783-A338B0281253}" destId="{DBEFDBBC-8AB1-8143-9814-1F6C6D6481C7}" srcOrd="1" destOrd="0" presId="urn:microsoft.com/office/officeart/2005/8/layout/matrix1"/>
    <dgm:cxn modelId="{14746899-33BA-8A49-8BDB-69949686EE71}" type="presParOf" srcId="{8E055EC5-722D-124F-B783-A338B0281253}" destId="{F7813965-DCA7-AF47-834B-CE944F8F376C}" srcOrd="2" destOrd="0" presId="urn:microsoft.com/office/officeart/2005/8/layout/matrix1"/>
    <dgm:cxn modelId="{C411340B-9D32-2F44-8582-BBCB6FCC343F}" type="presParOf" srcId="{8E055EC5-722D-124F-B783-A338B0281253}" destId="{0D8A9B87-F140-0442-AFE7-27DECDBEDA40}" srcOrd="3" destOrd="0" presId="urn:microsoft.com/office/officeart/2005/8/layout/matrix1"/>
    <dgm:cxn modelId="{47C44390-2CF5-674F-BCBD-E16D21C3BC8D}" type="presParOf" srcId="{8E055EC5-722D-124F-B783-A338B0281253}" destId="{30BB4D74-152D-8E4A-838C-E8C69E77A65B}" srcOrd="4" destOrd="0" presId="urn:microsoft.com/office/officeart/2005/8/layout/matrix1"/>
    <dgm:cxn modelId="{57B8FBFE-4879-5243-863C-80F84946ABE4}" type="presParOf" srcId="{8E055EC5-722D-124F-B783-A338B0281253}" destId="{E7125F18-63CA-974A-9EB7-35A8D6415BC4}" srcOrd="5" destOrd="0" presId="urn:microsoft.com/office/officeart/2005/8/layout/matrix1"/>
    <dgm:cxn modelId="{DF88FD55-3367-2A4F-BE2C-7BDB8512D64F}" type="presParOf" srcId="{8E055EC5-722D-124F-B783-A338B0281253}" destId="{CF68BF14-5D36-A543-821E-FE2CAFAB85DD}" srcOrd="6" destOrd="0" presId="urn:microsoft.com/office/officeart/2005/8/layout/matrix1"/>
    <dgm:cxn modelId="{F09E6743-ED19-5A46-B455-1734D34D5152}" type="presParOf" srcId="{8E055EC5-722D-124F-B783-A338B0281253}" destId="{6033DBD1-EFC4-0742-9A36-190D57CB674B}" srcOrd="7" destOrd="0" presId="urn:microsoft.com/office/officeart/2005/8/layout/matrix1"/>
    <dgm:cxn modelId="{0C220BC3-6D20-A74E-91B7-A2243D16F9FF}" type="presParOf" srcId="{C694F4D4-F02D-CB4A-A87A-BB82455E649B}" destId="{CDB078AF-3A45-FE4A-8F7F-666FB002C9F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5AFDB3-F802-9848-BAED-12C4F9D5DF5D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F4ADBE-B2EA-8748-A914-34F82202512D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DESTINATION STATEMENT: </a:t>
          </a:r>
        </a:p>
        <a:p>
          <a:r>
            <a:rPr lang="en-US" sz="2000" b="1" dirty="0" smtClean="0">
              <a:solidFill>
                <a:schemeClr val="tx1"/>
              </a:solidFill>
            </a:rPr>
            <a:t>Mandate, Vision, Core Values</a:t>
          </a:r>
          <a:endParaRPr lang="en-US" sz="2000" b="1" dirty="0">
            <a:solidFill>
              <a:schemeClr val="tx1"/>
            </a:solidFill>
          </a:endParaRPr>
        </a:p>
      </dgm:t>
    </dgm:pt>
    <dgm:pt modelId="{F731FB31-B430-C641-8BD6-46B0BE0263E7}" type="parTrans" cxnId="{9D1B9141-A8F9-E74D-B4E8-A0747D3B1321}">
      <dgm:prSet/>
      <dgm:spPr/>
      <dgm:t>
        <a:bodyPr/>
        <a:lstStyle/>
        <a:p>
          <a:endParaRPr lang="en-US"/>
        </a:p>
      </dgm:t>
    </dgm:pt>
    <dgm:pt modelId="{AA97D8DA-C016-DE40-BC73-49FE5915E182}" type="sibTrans" cxnId="{9D1B9141-A8F9-E74D-B4E8-A0747D3B1321}">
      <dgm:prSet/>
      <dgm:spPr/>
      <dgm:t>
        <a:bodyPr/>
        <a:lstStyle/>
        <a:p>
          <a:endParaRPr lang="en-US"/>
        </a:p>
      </dgm:t>
    </dgm:pt>
    <dgm:pt modelId="{2088CC75-51A3-F940-BA52-4D04BF57F404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OUTCOMES/IMPACTS with Key Performance Indicators</a:t>
          </a:r>
        </a:p>
        <a:p>
          <a:r>
            <a:rPr lang="en-US" sz="1800" b="1" dirty="0" smtClean="0">
              <a:solidFill>
                <a:srgbClr val="000000"/>
              </a:solidFill>
            </a:rPr>
            <a:t>VALUE to be created for residents and other stakeholders:</a:t>
          </a:r>
        </a:p>
        <a:p>
          <a:r>
            <a:rPr lang="en-US" sz="1800" b="1" dirty="0" smtClean="0">
              <a:solidFill>
                <a:srgbClr val="000000"/>
              </a:solidFill>
            </a:rPr>
            <a:t>Economic, Ecological, Built Environment, Social, Cultural</a:t>
          </a:r>
          <a:endParaRPr lang="en-US" sz="1800" b="1" dirty="0">
            <a:solidFill>
              <a:srgbClr val="000000"/>
            </a:solidFill>
          </a:endParaRPr>
        </a:p>
      </dgm:t>
    </dgm:pt>
    <dgm:pt modelId="{4EFF4DA0-A7C1-0940-8214-D06D27BD5990}" type="parTrans" cxnId="{7A64488C-8ED0-FD46-97F0-5F10E21ABF21}">
      <dgm:prSet/>
      <dgm:spPr/>
      <dgm:t>
        <a:bodyPr/>
        <a:lstStyle/>
        <a:p>
          <a:endParaRPr lang="en-US"/>
        </a:p>
      </dgm:t>
    </dgm:pt>
    <dgm:pt modelId="{83F01EFE-B94F-FF49-BF9A-7FEA407614DE}" type="sibTrans" cxnId="{7A64488C-8ED0-FD46-97F0-5F10E21ABF21}">
      <dgm:prSet/>
      <dgm:spPr/>
      <dgm:t>
        <a:bodyPr/>
        <a:lstStyle/>
        <a:p>
          <a:endParaRPr lang="en-US"/>
        </a:p>
      </dgm:t>
    </dgm:pt>
    <dgm:pt modelId="{1D2E53D9-1E64-6048-BFB4-4D8B6A946A7E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000000"/>
              </a:solidFill>
            </a:rPr>
            <a:t>ACTION PLAN: The transforming processes that create value, each linked to desired outcomes</a:t>
          </a:r>
          <a:endParaRPr lang="en-US" sz="2000" b="1" dirty="0">
            <a:solidFill>
              <a:srgbClr val="000000"/>
            </a:solidFill>
          </a:endParaRPr>
        </a:p>
      </dgm:t>
    </dgm:pt>
    <dgm:pt modelId="{91F05EDB-5D27-9D4D-AE41-BFA71220DBFA}" type="parTrans" cxnId="{846929E7-68A8-384A-95C9-332A2CB2C398}">
      <dgm:prSet/>
      <dgm:spPr/>
      <dgm:t>
        <a:bodyPr/>
        <a:lstStyle/>
        <a:p>
          <a:endParaRPr lang="en-US"/>
        </a:p>
      </dgm:t>
    </dgm:pt>
    <dgm:pt modelId="{38711B5B-3650-9B4A-ADD0-5DE30C03408D}" type="sibTrans" cxnId="{846929E7-68A8-384A-95C9-332A2CB2C398}">
      <dgm:prSet/>
      <dgm:spPr/>
      <dgm:t>
        <a:bodyPr/>
        <a:lstStyle/>
        <a:p>
          <a:endParaRPr lang="en-US"/>
        </a:p>
      </dgm:t>
    </dgm:pt>
    <dgm:pt modelId="{831AEEB0-94FB-1749-BAB3-541A4F3D0616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000000"/>
              </a:solidFill>
            </a:rPr>
            <a:t>ENABLERS: </a:t>
          </a:r>
          <a:r>
            <a:rPr lang="en-US" sz="2000" b="1" dirty="0" err="1" smtClean="0">
              <a:solidFill>
                <a:srgbClr val="000000"/>
              </a:solidFill>
            </a:rPr>
            <a:t>Organisational</a:t>
          </a:r>
          <a:r>
            <a:rPr lang="en-US" sz="2000" b="1" dirty="0" smtClean="0">
              <a:solidFill>
                <a:srgbClr val="000000"/>
              </a:solidFill>
            </a:rPr>
            <a:t> Culture (Learning and Growth);Internal  Processes; Customers/Stakeholders; Finances/Stewardship/Sustainability</a:t>
          </a:r>
          <a:endParaRPr lang="en-US" sz="2000" b="1" dirty="0">
            <a:solidFill>
              <a:srgbClr val="000000"/>
            </a:solidFill>
          </a:endParaRPr>
        </a:p>
      </dgm:t>
    </dgm:pt>
    <dgm:pt modelId="{78AD2B6F-28ED-C946-9A2A-7AA534C4925B}" type="parTrans" cxnId="{18FA2A44-6A21-2540-9DF8-B013C04AA64F}">
      <dgm:prSet/>
      <dgm:spPr/>
      <dgm:t>
        <a:bodyPr/>
        <a:lstStyle/>
        <a:p>
          <a:endParaRPr lang="en-US"/>
        </a:p>
      </dgm:t>
    </dgm:pt>
    <dgm:pt modelId="{554C011A-C82B-F54F-96F9-898C4693C5F6}" type="sibTrans" cxnId="{18FA2A44-6A21-2540-9DF8-B013C04AA64F}">
      <dgm:prSet/>
      <dgm:spPr/>
      <dgm:t>
        <a:bodyPr/>
        <a:lstStyle/>
        <a:p>
          <a:endParaRPr lang="en-US"/>
        </a:p>
      </dgm:t>
    </dgm:pt>
    <dgm:pt modelId="{A70FC0B1-BBFD-0349-B2AB-AE1744B49F1C}" type="pres">
      <dgm:prSet presAssocID="{2C5AFDB3-F802-9848-BAED-12C4F9D5DF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D29AE0-33B1-0C41-996D-B63D17B736E1}" type="pres">
      <dgm:prSet presAssocID="{0DF4ADBE-B2EA-8748-A914-34F82202512D}" presName="parentLin" presStyleCnt="0"/>
      <dgm:spPr/>
    </dgm:pt>
    <dgm:pt modelId="{FB9F8C13-6156-D444-A22C-7502114AA68B}" type="pres">
      <dgm:prSet presAssocID="{0DF4ADBE-B2EA-8748-A914-34F82202512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A213549-366C-4248-BC87-B3E8A222BBE4}" type="pres">
      <dgm:prSet presAssocID="{0DF4ADBE-B2EA-8748-A914-34F82202512D}" presName="parentText" presStyleLbl="node1" presStyleIdx="0" presStyleCnt="4" custScaleX="131745" custScaleY="889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F7F0E5-B5A9-5D4D-8B12-260BFD496742}" type="pres">
      <dgm:prSet presAssocID="{0DF4ADBE-B2EA-8748-A914-34F82202512D}" presName="negativeSpace" presStyleCnt="0"/>
      <dgm:spPr/>
    </dgm:pt>
    <dgm:pt modelId="{AC0889EC-46B3-9944-AA26-3995A723929C}" type="pres">
      <dgm:prSet presAssocID="{0DF4ADBE-B2EA-8748-A914-34F82202512D}" presName="childText" presStyleLbl="conFgAcc1" presStyleIdx="0" presStyleCnt="4">
        <dgm:presLayoutVars>
          <dgm:bulletEnabled val="1"/>
        </dgm:presLayoutVars>
      </dgm:prSet>
      <dgm:spPr/>
    </dgm:pt>
    <dgm:pt modelId="{DB85DE00-0A18-2045-826C-3FF03B6F9FF1}" type="pres">
      <dgm:prSet presAssocID="{AA97D8DA-C016-DE40-BC73-49FE5915E182}" presName="spaceBetweenRectangles" presStyleCnt="0"/>
      <dgm:spPr/>
    </dgm:pt>
    <dgm:pt modelId="{1436112C-158C-E646-A60E-B0B065ADC9D2}" type="pres">
      <dgm:prSet presAssocID="{2088CC75-51A3-F940-BA52-4D04BF57F404}" presName="parentLin" presStyleCnt="0"/>
      <dgm:spPr/>
    </dgm:pt>
    <dgm:pt modelId="{B33F0567-98F2-384E-8740-4895C63C57ED}" type="pres">
      <dgm:prSet presAssocID="{2088CC75-51A3-F940-BA52-4D04BF57F404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927E8FC-E330-8747-986D-B6F571A44AD1}" type="pres">
      <dgm:prSet presAssocID="{2088CC75-51A3-F940-BA52-4D04BF57F404}" presName="parentText" presStyleLbl="node1" presStyleIdx="1" presStyleCnt="4" custScaleX="133379" custScaleY="955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E2CAF3-7FD5-9044-8A96-0B143C77B9AD}" type="pres">
      <dgm:prSet presAssocID="{2088CC75-51A3-F940-BA52-4D04BF57F404}" presName="negativeSpace" presStyleCnt="0"/>
      <dgm:spPr/>
    </dgm:pt>
    <dgm:pt modelId="{B58562FC-5380-2041-B8E9-220354DC8109}" type="pres">
      <dgm:prSet presAssocID="{2088CC75-51A3-F940-BA52-4D04BF57F404}" presName="childText" presStyleLbl="conFgAcc1" presStyleIdx="1" presStyleCnt="4">
        <dgm:presLayoutVars>
          <dgm:bulletEnabled val="1"/>
        </dgm:presLayoutVars>
      </dgm:prSet>
      <dgm:spPr/>
    </dgm:pt>
    <dgm:pt modelId="{30369044-416C-E544-A778-5F2C10343623}" type="pres">
      <dgm:prSet presAssocID="{83F01EFE-B94F-FF49-BF9A-7FEA407614DE}" presName="spaceBetweenRectangles" presStyleCnt="0"/>
      <dgm:spPr/>
    </dgm:pt>
    <dgm:pt modelId="{998AB0C1-4C1D-3C4C-A080-57CC4E713A2C}" type="pres">
      <dgm:prSet presAssocID="{1D2E53D9-1E64-6048-BFB4-4D8B6A946A7E}" presName="parentLin" presStyleCnt="0"/>
      <dgm:spPr/>
    </dgm:pt>
    <dgm:pt modelId="{DC8BCB2E-CD2B-3844-B199-B85192809D9B}" type="pres">
      <dgm:prSet presAssocID="{1D2E53D9-1E64-6048-BFB4-4D8B6A946A7E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6EC419DF-C19C-C746-83A7-7BB5BF86E41D}" type="pres">
      <dgm:prSet presAssocID="{1D2E53D9-1E64-6048-BFB4-4D8B6A946A7E}" presName="parentText" presStyleLbl="node1" presStyleIdx="2" presStyleCnt="4" custScaleX="134605" custScaleY="1171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B1EB2-CF36-3E44-A784-94271FEAFC66}" type="pres">
      <dgm:prSet presAssocID="{1D2E53D9-1E64-6048-BFB4-4D8B6A946A7E}" presName="negativeSpace" presStyleCnt="0"/>
      <dgm:spPr/>
    </dgm:pt>
    <dgm:pt modelId="{39401B29-7A5F-CD4E-BC45-A18115D5539C}" type="pres">
      <dgm:prSet presAssocID="{1D2E53D9-1E64-6048-BFB4-4D8B6A946A7E}" presName="childText" presStyleLbl="conFgAcc1" presStyleIdx="2" presStyleCnt="4">
        <dgm:presLayoutVars>
          <dgm:bulletEnabled val="1"/>
        </dgm:presLayoutVars>
      </dgm:prSet>
      <dgm:spPr/>
    </dgm:pt>
    <dgm:pt modelId="{ECBFF7EA-9491-0F4F-B7C4-E1176CC185F4}" type="pres">
      <dgm:prSet presAssocID="{38711B5B-3650-9B4A-ADD0-5DE30C03408D}" presName="spaceBetweenRectangles" presStyleCnt="0"/>
      <dgm:spPr/>
    </dgm:pt>
    <dgm:pt modelId="{79A0C838-6B74-4F47-9B2A-4577C29E9AA7}" type="pres">
      <dgm:prSet presAssocID="{831AEEB0-94FB-1749-BAB3-541A4F3D0616}" presName="parentLin" presStyleCnt="0"/>
      <dgm:spPr/>
    </dgm:pt>
    <dgm:pt modelId="{F5BB018C-8BA8-8940-891A-45597B247DE8}" type="pres">
      <dgm:prSet presAssocID="{831AEEB0-94FB-1749-BAB3-541A4F3D061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728B72B-6856-BE48-B47A-781863E1055E}" type="pres">
      <dgm:prSet presAssocID="{831AEEB0-94FB-1749-BAB3-541A4F3D0616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00CEA-66AD-9440-8B5D-4C8390A454AB}" type="pres">
      <dgm:prSet presAssocID="{831AEEB0-94FB-1749-BAB3-541A4F3D0616}" presName="negativeSpace" presStyleCnt="0"/>
      <dgm:spPr/>
    </dgm:pt>
    <dgm:pt modelId="{BCF958C5-E0B2-1540-9E52-8B0A4060145D}" type="pres">
      <dgm:prSet presAssocID="{831AEEB0-94FB-1749-BAB3-541A4F3D061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0C78B7F-E793-0F48-AEC0-4776A11A6973}" type="presOf" srcId="{2C5AFDB3-F802-9848-BAED-12C4F9D5DF5D}" destId="{A70FC0B1-BBFD-0349-B2AB-AE1744B49F1C}" srcOrd="0" destOrd="0" presId="urn:microsoft.com/office/officeart/2005/8/layout/list1"/>
    <dgm:cxn modelId="{D508D0F1-B47C-F642-AD98-ED6FCD1A8AB2}" type="presOf" srcId="{1D2E53D9-1E64-6048-BFB4-4D8B6A946A7E}" destId="{DC8BCB2E-CD2B-3844-B199-B85192809D9B}" srcOrd="0" destOrd="0" presId="urn:microsoft.com/office/officeart/2005/8/layout/list1"/>
    <dgm:cxn modelId="{9D1B9141-A8F9-E74D-B4E8-A0747D3B1321}" srcId="{2C5AFDB3-F802-9848-BAED-12C4F9D5DF5D}" destId="{0DF4ADBE-B2EA-8748-A914-34F82202512D}" srcOrd="0" destOrd="0" parTransId="{F731FB31-B430-C641-8BD6-46B0BE0263E7}" sibTransId="{AA97D8DA-C016-DE40-BC73-49FE5915E182}"/>
    <dgm:cxn modelId="{A9DC3CA9-B531-4B48-9061-BDF0CBE2DE1C}" type="presOf" srcId="{831AEEB0-94FB-1749-BAB3-541A4F3D0616}" destId="{F5BB018C-8BA8-8940-891A-45597B247DE8}" srcOrd="0" destOrd="0" presId="urn:microsoft.com/office/officeart/2005/8/layout/list1"/>
    <dgm:cxn modelId="{1687564A-0FE8-5B40-B4D5-CDA21BA628EA}" type="presOf" srcId="{831AEEB0-94FB-1749-BAB3-541A4F3D0616}" destId="{2728B72B-6856-BE48-B47A-781863E1055E}" srcOrd="1" destOrd="0" presId="urn:microsoft.com/office/officeart/2005/8/layout/list1"/>
    <dgm:cxn modelId="{0D9DE16B-5C66-5849-B5AA-6907E0E02D49}" type="presOf" srcId="{1D2E53D9-1E64-6048-BFB4-4D8B6A946A7E}" destId="{6EC419DF-C19C-C746-83A7-7BB5BF86E41D}" srcOrd="1" destOrd="0" presId="urn:microsoft.com/office/officeart/2005/8/layout/list1"/>
    <dgm:cxn modelId="{84E18736-E570-6A4A-8145-848EEE5312F4}" type="presOf" srcId="{0DF4ADBE-B2EA-8748-A914-34F82202512D}" destId="{2A213549-366C-4248-BC87-B3E8A222BBE4}" srcOrd="1" destOrd="0" presId="urn:microsoft.com/office/officeart/2005/8/layout/list1"/>
    <dgm:cxn modelId="{18FA2A44-6A21-2540-9DF8-B013C04AA64F}" srcId="{2C5AFDB3-F802-9848-BAED-12C4F9D5DF5D}" destId="{831AEEB0-94FB-1749-BAB3-541A4F3D0616}" srcOrd="3" destOrd="0" parTransId="{78AD2B6F-28ED-C946-9A2A-7AA534C4925B}" sibTransId="{554C011A-C82B-F54F-96F9-898C4693C5F6}"/>
    <dgm:cxn modelId="{91E4499C-4E0D-6E40-B401-D93AA07773D1}" type="presOf" srcId="{2088CC75-51A3-F940-BA52-4D04BF57F404}" destId="{5927E8FC-E330-8747-986D-B6F571A44AD1}" srcOrd="1" destOrd="0" presId="urn:microsoft.com/office/officeart/2005/8/layout/list1"/>
    <dgm:cxn modelId="{7A64488C-8ED0-FD46-97F0-5F10E21ABF21}" srcId="{2C5AFDB3-F802-9848-BAED-12C4F9D5DF5D}" destId="{2088CC75-51A3-F940-BA52-4D04BF57F404}" srcOrd="1" destOrd="0" parTransId="{4EFF4DA0-A7C1-0940-8214-D06D27BD5990}" sibTransId="{83F01EFE-B94F-FF49-BF9A-7FEA407614DE}"/>
    <dgm:cxn modelId="{7E480191-8D66-0F4E-BE1C-E75CFBBAFA38}" type="presOf" srcId="{0DF4ADBE-B2EA-8748-A914-34F82202512D}" destId="{FB9F8C13-6156-D444-A22C-7502114AA68B}" srcOrd="0" destOrd="0" presId="urn:microsoft.com/office/officeart/2005/8/layout/list1"/>
    <dgm:cxn modelId="{846929E7-68A8-384A-95C9-332A2CB2C398}" srcId="{2C5AFDB3-F802-9848-BAED-12C4F9D5DF5D}" destId="{1D2E53D9-1E64-6048-BFB4-4D8B6A946A7E}" srcOrd="2" destOrd="0" parTransId="{91F05EDB-5D27-9D4D-AE41-BFA71220DBFA}" sibTransId="{38711B5B-3650-9B4A-ADD0-5DE30C03408D}"/>
    <dgm:cxn modelId="{EDD34F23-4273-DE43-B8A6-C6178C26C494}" type="presOf" srcId="{2088CC75-51A3-F940-BA52-4D04BF57F404}" destId="{B33F0567-98F2-384E-8740-4895C63C57ED}" srcOrd="0" destOrd="0" presId="urn:microsoft.com/office/officeart/2005/8/layout/list1"/>
    <dgm:cxn modelId="{1217BCF8-87D0-B24C-B2FE-15CFD5F594A7}" type="presParOf" srcId="{A70FC0B1-BBFD-0349-B2AB-AE1744B49F1C}" destId="{8FD29AE0-33B1-0C41-996D-B63D17B736E1}" srcOrd="0" destOrd="0" presId="urn:microsoft.com/office/officeart/2005/8/layout/list1"/>
    <dgm:cxn modelId="{B6A10DBB-0449-0F40-8E82-E54D07AE11D3}" type="presParOf" srcId="{8FD29AE0-33B1-0C41-996D-B63D17B736E1}" destId="{FB9F8C13-6156-D444-A22C-7502114AA68B}" srcOrd="0" destOrd="0" presId="urn:microsoft.com/office/officeart/2005/8/layout/list1"/>
    <dgm:cxn modelId="{01AC9127-DCD4-BC41-BE33-86BC37F343C9}" type="presParOf" srcId="{8FD29AE0-33B1-0C41-996D-B63D17B736E1}" destId="{2A213549-366C-4248-BC87-B3E8A222BBE4}" srcOrd="1" destOrd="0" presId="urn:microsoft.com/office/officeart/2005/8/layout/list1"/>
    <dgm:cxn modelId="{1FCA3116-43CB-5F4D-94EC-17C545E329F4}" type="presParOf" srcId="{A70FC0B1-BBFD-0349-B2AB-AE1744B49F1C}" destId="{89F7F0E5-B5A9-5D4D-8B12-260BFD496742}" srcOrd="1" destOrd="0" presId="urn:microsoft.com/office/officeart/2005/8/layout/list1"/>
    <dgm:cxn modelId="{8DE48ADD-5885-D745-9F2B-76CB48F564D7}" type="presParOf" srcId="{A70FC0B1-BBFD-0349-B2AB-AE1744B49F1C}" destId="{AC0889EC-46B3-9944-AA26-3995A723929C}" srcOrd="2" destOrd="0" presId="urn:microsoft.com/office/officeart/2005/8/layout/list1"/>
    <dgm:cxn modelId="{5BB0D458-EF49-084E-97CA-5C658562659D}" type="presParOf" srcId="{A70FC0B1-BBFD-0349-B2AB-AE1744B49F1C}" destId="{DB85DE00-0A18-2045-826C-3FF03B6F9FF1}" srcOrd="3" destOrd="0" presId="urn:microsoft.com/office/officeart/2005/8/layout/list1"/>
    <dgm:cxn modelId="{6C7A3939-5B06-B847-A98B-EC978C002F69}" type="presParOf" srcId="{A70FC0B1-BBFD-0349-B2AB-AE1744B49F1C}" destId="{1436112C-158C-E646-A60E-B0B065ADC9D2}" srcOrd="4" destOrd="0" presId="urn:microsoft.com/office/officeart/2005/8/layout/list1"/>
    <dgm:cxn modelId="{0581AA5B-525A-7946-8AA7-C1A235D36E59}" type="presParOf" srcId="{1436112C-158C-E646-A60E-B0B065ADC9D2}" destId="{B33F0567-98F2-384E-8740-4895C63C57ED}" srcOrd="0" destOrd="0" presId="urn:microsoft.com/office/officeart/2005/8/layout/list1"/>
    <dgm:cxn modelId="{1706462D-5E36-6045-9B7E-776C733CB3E5}" type="presParOf" srcId="{1436112C-158C-E646-A60E-B0B065ADC9D2}" destId="{5927E8FC-E330-8747-986D-B6F571A44AD1}" srcOrd="1" destOrd="0" presId="urn:microsoft.com/office/officeart/2005/8/layout/list1"/>
    <dgm:cxn modelId="{F8890603-E44A-2448-AD1D-646EA79D7F7B}" type="presParOf" srcId="{A70FC0B1-BBFD-0349-B2AB-AE1744B49F1C}" destId="{E1E2CAF3-7FD5-9044-8A96-0B143C77B9AD}" srcOrd="5" destOrd="0" presId="urn:microsoft.com/office/officeart/2005/8/layout/list1"/>
    <dgm:cxn modelId="{330E5B97-869B-374A-A921-5F72D986FC4E}" type="presParOf" srcId="{A70FC0B1-BBFD-0349-B2AB-AE1744B49F1C}" destId="{B58562FC-5380-2041-B8E9-220354DC8109}" srcOrd="6" destOrd="0" presId="urn:microsoft.com/office/officeart/2005/8/layout/list1"/>
    <dgm:cxn modelId="{89877167-D884-BF45-95AF-C3A868705E19}" type="presParOf" srcId="{A70FC0B1-BBFD-0349-B2AB-AE1744B49F1C}" destId="{30369044-416C-E544-A778-5F2C10343623}" srcOrd="7" destOrd="0" presId="urn:microsoft.com/office/officeart/2005/8/layout/list1"/>
    <dgm:cxn modelId="{C64D90B8-8D49-8040-9150-D6B58AD4ADE4}" type="presParOf" srcId="{A70FC0B1-BBFD-0349-B2AB-AE1744B49F1C}" destId="{998AB0C1-4C1D-3C4C-A080-57CC4E713A2C}" srcOrd="8" destOrd="0" presId="urn:microsoft.com/office/officeart/2005/8/layout/list1"/>
    <dgm:cxn modelId="{0A8C941B-87F2-BC4A-B961-F29531A66EB9}" type="presParOf" srcId="{998AB0C1-4C1D-3C4C-A080-57CC4E713A2C}" destId="{DC8BCB2E-CD2B-3844-B199-B85192809D9B}" srcOrd="0" destOrd="0" presId="urn:microsoft.com/office/officeart/2005/8/layout/list1"/>
    <dgm:cxn modelId="{297C532C-720F-AF44-A636-C40A2E2F5169}" type="presParOf" srcId="{998AB0C1-4C1D-3C4C-A080-57CC4E713A2C}" destId="{6EC419DF-C19C-C746-83A7-7BB5BF86E41D}" srcOrd="1" destOrd="0" presId="urn:microsoft.com/office/officeart/2005/8/layout/list1"/>
    <dgm:cxn modelId="{5BD9E4EE-7E66-DC43-BA5F-C94BAC5B69A9}" type="presParOf" srcId="{A70FC0B1-BBFD-0349-B2AB-AE1744B49F1C}" destId="{846B1EB2-CF36-3E44-A784-94271FEAFC66}" srcOrd="9" destOrd="0" presId="urn:microsoft.com/office/officeart/2005/8/layout/list1"/>
    <dgm:cxn modelId="{6B767A3C-DA3B-E644-8FBD-13DC4F85E903}" type="presParOf" srcId="{A70FC0B1-BBFD-0349-B2AB-AE1744B49F1C}" destId="{39401B29-7A5F-CD4E-BC45-A18115D5539C}" srcOrd="10" destOrd="0" presId="urn:microsoft.com/office/officeart/2005/8/layout/list1"/>
    <dgm:cxn modelId="{B253B05E-9076-CC40-B5A3-2883873AB80E}" type="presParOf" srcId="{A70FC0B1-BBFD-0349-B2AB-AE1744B49F1C}" destId="{ECBFF7EA-9491-0F4F-B7C4-E1176CC185F4}" srcOrd="11" destOrd="0" presId="urn:microsoft.com/office/officeart/2005/8/layout/list1"/>
    <dgm:cxn modelId="{71324560-B208-6745-B161-847A6EB2F7CE}" type="presParOf" srcId="{A70FC0B1-BBFD-0349-B2AB-AE1744B49F1C}" destId="{79A0C838-6B74-4F47-9B2A-4577C29E9AA7}" srcOrd="12" destOrd="0" presId="urn:microsoft.com/office/officeart/2005/8/layout/list1"/>
    <dgm:cxn modelId="{E79F37B4-DCF2-BA41-953E-A7CE6ABAE01A}" type="presParOf" srcId="{79A0C838-6B74-4F47-9B2A-4577C29E9AA7}" destId="{F5BB018C-8BA8-8940-891A-45597B247DE8}" srcOrd="0" destOrd="0" presId="urn:microsoft.com/office/officeart/2005/8/layout/list1"/>
    <dgm:cxn modelId="{17ABAFF3-8DAF-9F46-9D83-04CA1DAF73AD}" type="presParOf" srcId="{79A0C838-6B74-4F47-9B2A-4577C29E9AA7}" destId="{2728B72B-6856-BE48-B47A-781863E1055E}" srcOrd="1" destOrd="0" presId="urn:microsoft.com/office/officeart/2005/8/layout/list1"/>
    <dgm:cxn modelId="{B3B0FB35-01FD-CE48-A283-9316E703EAA5}" type="presParOf" srcId="{A70FC0B1-BBFD-0349-B2AB-AE1744B49F1C}" destId="{1D600CEA-66AD-9440-8B5D-4C8390A454AB}" srcOrd="13" destOrd="0" presId="urn:microsoft.com/office/officeart/2005/8/layout/list1"/>
    <dgm:cxn modelId="{12B54CB3-319C-9D44-B745-6D714225EB29}" type="presParOf" srcId="{A70FC0B1-BBFD-0349-B2AB-AE1744B49F1C}" destId="{BCF958C5-E0B2-1540-9E52-8B0A4060145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D38765-490B-D941-B8B3-33C4077B4376}" type="doc">
      <dgm:prSet loTypeId="urn:microsoft.com/office/officeart/2009/layout/CircleArrow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295272-2AA1-8944-9BF2-64E3B35D92E5}">
      <dgm:prSet phldrT="[Text]" custT="1"/>
      <dgm:spPr/>
      <dgm:t>
        <a:bodyPr/>
        <a:lstStyle/>
        <a:p>
          <a:r>
            <a:rPr lang="en-US" sz="2800" b="1" baseline="30000" dirty="0" smtClean="0"/>
            <a:t>Did we attain our goals?</a:t>
          </a:r>
          <a:endParaRPr lang="en-US" sz="2800" b="1" baseline="30000" dirty="0"/>
        </a:p>
      </dgm:t>
    </dgm:pt>
    <dgm:pt modelId="{DDB8F2E1-98C7-324E-BD8B-28F726435947}" type="parTrans" cxnId="{231C92D8-3BC7-9B4F-8A9E-13B4E8B573B2}">
      <dgm:prSet/>
      <dgm:spPr/>
      <dgm:t>
        <a:bodyPr/>
        <a:lstStyle/>
        <a:p>
          <a:endParaRPr lang="en-US"/>
        </a:p>
      </dgm:t>
    </dgm:pt>
    <dgm:pt modelId="{075A5F3B-D23A-EA49-8255-E23B21FA628E}" type="sibTrans" cxnId="{231C92D8-3BC7-9B4F-8A9E-13B4E8B573B2}">
      <dgm:prSet/>
      <dgm:spPr/>
      <dgm:t>
        <a:bodyPr/>
        <a:lstStyle/>
        <a:p>
          <a:endParaRPr lang="en-US"/>
        </a:p>
      </dgm:t>
    </dgm:pt>
    <dgm:pt modelId="{D0F8BFF2-9A4E-C44A-839D-DBADDBB73448}">
      <dgm:prSet phldrT="[Text]" custT="1"/>
      <dgm:spPr/>
      <dgm:t>
        <a:bodyPr/>
        <a:lstStyle/>
        <a:p>
          <a:r>
            <a:rPr lang="en-US" sz="1800" b="1" dirty="0" smtClean="0"/>
            <a:t>Identify unintended and undesired consequences</a:t>
          </a:r>
          <a:endParaRPr lang="en-US" sz="1800" b="1" dirty="0"/>
        </a:p>
      </dgm:t>
    </dgm:pt>
    <dgm:pt modelId="{AB3C8661-F0C2-AB45-B14E-52CE5D620B76}" type="parTrans" cxnId="{E39DC6BD-ED46-9949-8788-A46D5B026FD4}">
      <dgm:prSet/>
      <dgm:spPr/>
      <dgm:t>
        <a:bodyPr/>
        <a:lstStyle/>
        <a:p>
          <a:endParaRPr lang="en-US"/>
        </a:p>
      </dgm:t>
    </dgm:pt>
    <dgm:pt modelId="{48CDA4A7-4B35-494F-AEB6-F2DC19BB64DE}" type="sibTrans" cxnId="{E39DC6BD-ED46-9949-8788-A46D5B026FD4}">
      <dgm:prSet/>
      <dgm:spPr/>
      <dgm:t>
        <a:bodyPr/>
        <a:lstStyle/>
        <a:p>
          <a:endParaRPr lang="en-US"/>
        </a:p>
      </dgm:t>
    </dgm:pt>
    <dgm:pt modelId="{FBBE4942-98B4-3D4B-9E67-4D138E07558A}">
      <dgm:prSet phldrT="[Text]" custT="1"/>
      <dgm:spPr/>
      <dgm:t>
        <a:bodyPr/>
        <a:lstStyle/>
        <a:p>
          <a:r>
            <a:rPr lang="en-US" sz="1800" b="1" dirty="0" smtClean="0"/>
            <a:t>What EXTERNALITIES can be attributed to our event/actions?</a:t>
          </a:r>
          <a:endParaRPr lang="en-US" sz="1800" b="1" dirty="0"/>
        </a:p>
      </dgm:t>
    </dgm:pt>
    <dgm:pt modelId="{1804D418-1D63-AE46-97C4-F8434C796E9F}" type="parTrans" cxnId="{6B2E7A21-B3AD-5D4A-90BD-71F92A667349}">
      <dgm:prSet/>
      <dgm:spPr/>
      <dgm:t>
        <a:bodyPr/>
        <a:lstStyle/>
        <a:p>
          <a:endParaRPr lang="en-US"/>
        </a:p>
      </dgm:t>
    </dgm:pt>
    <dgm:pt modelId="{23440C0E-47BF-B941-A585-F405453D0054}" type="sibTrans" cxnId="{6B2E7A21-B3AD-5D4A-90BD-71F92A667349}">
      <dgm:prSet/>
      <dgm:spPr/>
      <dgm:t>
        <a:bodyPr/>
        <a:lstStyle/>
        <a:p>
          <a:endParaRPr lang="en-US"/>
        </a:p>
      </dgm:t>
    </dgm:pt>
    <dgm:pt modelId="{A2868AD3-56B8-BA4F-8A59-18A51CA82A95}" type="pres">
      <dgm:prSet presAssocID="{15D38765-490B-D941-B8B3-33C4077B437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F37A624-BCDB-E346-A5EA-E952A47413E3}" type="pres">
      <dgm:prSet presAssocID="{5A295272-2AA1-8944-9BF2-64E3B35D92E5}" presName="Accent1" presStyleCnt="0"/>
      <dgm:spPr/>
    </dgm:pt>
    <dgm:pt modelId="{99AE242E-B9EB-C24B-9BB1-CD9C5E0652A7}" type="pres">
      <dgm:prSet presAssocID="{5A295272-2AA1-8944-9BF2-64E3B35D92E5}" presName="Accent" presStyleLbl="node1" presStyleIdx="0" presStyleCnt="3"/>
      <dgm:spPr/>
    </dgm:pt>
    <dgm:pt modelId="{5B9C5987-1B1D-2F4E-BC14-95493EEED863}" type="pres">
      <dgm:prSet presAssocID="{5A295272-2AA1-8944-9BF2-64E3B35D92E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1816D-288C-9445-B1D3-15CF271395FB}" type="pres">
      <dgm:prSet presAssocID="{D0F8BFF2-9A4E-C44A-839D-DBADDBB73448}" presName="Accent2" presStyleCnt="0"/>
      <dgm:spPr/>
    </dgm:pt>
    <dgm:pt modelId="{B75C72A5-5D6E-C94B-B406-551CCEFC7DB3}" type="pres">
      <dgm:prSet presAssocID="{D0F8BFF2-9A4E-C44A-839D-DBADDBB73448}" presName="Accent" presStyleLbl="node1" presStyleIdx="1" presStyleCnt="3"/>
      <dgm:spPr/>
    </dgm:pt>
    <dgm:pt modelId="{05941328-76E8-8C47-BD22-F40C9D5FB00A}" type="pres">
      <dgm:prSet presAssocID="{D0F8BFF2-9A4E-C44A-839D-DBADDBB73448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7B422-B0DB-9E4E-9BA9-26A80D886748}" type="pres">
      <dgm:prSet presAssocID="{FBBE4942-98B4-3D4B-9E67-4D138E07558A}" presName="Accent3" presStyleCnt="0"/>
      <dgm:spPr/>
    </dgm:pt>
    <dgm:pt modelId="{D774EE9E-3FF8-1A4A-8CED-0C3CA2AF2C4B}" type="pres">
      <dgm:prSet presAssocID="{FBBE4942-98B4-3D4B-9E67-4D138E07558A}" presName="Accent" presStyleLbl="node1" presStyleIdx="2" presStyleCnt="3"/>
      <dgm:spPr/>
    </dgm:pt>
    <dgm:pt modelId="{5B84D20A-8A67-C34D-8784-2A7D22EB50D7}" type="pres">
      <dgm:prSet presAssocID="{FBBE4942-98B4-3D4B-9E67-4D138E07558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9DC6BD-ED46-9949-8788-A46D5B026FD4}" srcId="{15D38765-490B-D941-B8B3-33C4077B4376}" destId="{D0F8BFF2-9A4E-C44A-839D-DBADDBB73448}" srcOrd="1" destOrd="0" parTransId="{AB3C8661-F0C2-AB45-B14E-52CE5D620B76}" sibTransId="{48CDA4A7-4B35-494F-AEB6-F2DC19BB64DE}"/>
    <dgm:cxn modelId="{C2C2915F-AD4B-3F41-B5A0-B0120C1A7456}" type="presOf" srcId="{FBBE4942-98B4-3D4B-9E67-4D138E07558A}" destId="{5B84D20A-8A67-C34D-8784-2A7D22EB50D7}" srcOrd="0" destOrd="0" presId="urn:microsoft.com/office/officeart/2009/layout/CircleArrowProcess"/>
    <dgm:cxn modelId="{35D4465E-2DAE-8A48-A8CD-1BD824538B80}" type="presOf" srcId="{D0F8BFF2-9A4E-C44A-839D-DBADDBB73448}" destId="{05941328-76E8-8C47-BD22-F40C9D5FB00A}" srcOrd="0" destOrd="0" presId="urn:microsoft.com/office/officeart/2009/layout/CircleArrowProcess"/>
    <dgm:cxn modelId="{6B2E7A21-B3AD-5D4A-90BD-71F92A667349}" srcId="{15D38765-490B-D941-B8B3-33C4077B4376}" destId="{FBBE4942-98B4-3D4B-9E67-4D138E07558A}" srcOrd="2" destOrd="0" parTransId="{1804D418-1D63-AE46-97C4-F8434C796E9F}" sibTransId="{23440C0E-47BF-B941-A585-F405453D0054}"/>
    <dgm:cxn modelId="{231C92D8-3BC7-9B4F-8A9E-13B4E8B573B2}" srcId="{15D38765-490B-D941-B8B3-33C4077B4376}" destId="{5A295272-2AA1-8944-9BF2-64E3B35D92E5}" srcOrd="0" destOrd="0" parTransId="{DDB8F2E1-98C7-324E-BD8B-28F726435947}" sibTransId="{075A5F3B-D23A-EA49-8255-E23B21FA628E}"/>
    <dgm:cxn modelId="{F4AA688E-6254-CD4E-ADDE-FAC8A0BED469}" type="presOf" srcId="{15D38765-490B-D941-B8B3-33C4077B4376}" destId="{A2868AD3-56B8-BA4F-8A59-18A51CA82A95}" srcOrd="0" destOrd="0" presId="urn:microsoft.com/office/officeart/2009/layout/CircleArrowProcess"/>
    <dgm:cxn modelId="{37C2E0F3-B15E-5E44-B4C7-18EB87974372}" type="presOf" srcId="{5A295272-2AA1-8944-9BF2-64E3B35D92E5}" destId="{5B9C5987-1B1D-2F4E-BC14-95493EEED863}" srcOrd="0" destOrd="0" presId="urn:microsoft.com/office/officeart/2009/layout/CircleArrowProcess"/>
    <dgm:cxn modelId="{4F53AE31-1E11-BE46-B241-2EAFF71C08FC}" type="presParOf" srcId="{A2868AD3-56B8-BA4F-8A59-18A51CA82A95}" destId="{2F37A624-BCDB-E346-A5EA-E952A47413E3}" srcOrd="0" destOrd="0" presId="urn:microsoft.com/office/officeart/2009/layout/CircleArrowProcess"/>
    <dgm:cxn modelId="{5999348B-CE6B-444D-899A-A0B35B1DDF2B}" type="presParOf" srcId="{2F37A624-BCDB-E346-A5EA-E952A47413E3}" destId="{99AE242E-B9EB-C24B-9BB1-CD9C5E0652A7}" srcOrd="0" destOrd="0" presId="urn:microsoft.com/office/officeart/2009/layout/CircleArrowProcess"/>
    <dgm:cxn modelId="{089F6066-D077-0C48-8794-08574452336B}" type="presParOf" srcId="{A2868AD3-56B8-BA4F-8A59-18A51CA82A95}" destId="{5B9C5987-1B1D-2F4E-BC14-95493EEED863}" srcOrd="1" destOrd="0" presId="urn:microsoft.com/office/officeart/2009/layout/CircleArrowProcess"/>
    <dgm:cxn modelId="{2A5B29CB-F7E7-E842-AEE2-FAF5D1501094}" type="presParOf" srcId="{A2868AD3-56B8-BA4F-8A59-18A51CA82A95}" destId="{3021816D-288C-9445-B1D3-15CF271395FB}" srcOrd="2" destOrd="0" presId="urn:microsoft.com/office/officeart/2009/layout/CircleArrowProcess"/>
    <dgm:cxn modelId="{C69F8905-BAED-C847-8D33-823D24289095}" type="presParOf" srcId="{3021816D-288C-9445-B1D3-15CF271395FB}" destId="{B75C72A5-5D6E-C94B-B406-551CCEFC7DB3}" srcOrd="0" destOrd="0" presId="urn:microsoft.com/office/officeart/2009/layout/CircleArrowProcess"/>
    <dgm:cxn modelId="{2823472C-4255-2240-B13F-E52762BBEE6F}" type="presParOf" srcId="{A2868AD3-56B8-BA4F-8A59-18A51CA82A95}" destId="{05941328-76E8-8C47-BD22-F40C9D5FB00A}" srcOrd="3" destOrd="0" presId="urn:microsoft.com/office/officeart/2009/layout/CircleArrowProcess"/>
    <dgm:cxn modelId="{B5CB717B-F9BD-7A45-9596-E2EFEB75A69D}" type="presParOf" srcId="{A2868AD3-56B8-BA4F-8A59-18A51CA82A95}" destId="{0977B422-B0DB-9E4E-9BA9-26A80D886748}" srcOrd="4" destOrd="0" presId="urn:microsoft.com/office/officeart/2009/layout/CircleArrowProcess"/>
    <dgm:cxn modelId="{1DF17CF8-246F-E44B-93F3-4BA05A656879}" type="presParOf" srcId="{0977B422-B0DB-9E4E-9BA9-26A80D886748}" destId="{D774EE9E-3FF8-1A4A-8CED-0C3CA2AF2C4B}" srcOrd="0" destOrd="0" presId="urn:microsoft.com/office/officeart/2009/layout/CircleArrowProcess"/>
    <dgm:cxn modelId="{F6D6F160-6E0C-314E-83F5-F6309970EB82}" type="presParOf" srcId="{A2868AD3-56B8-BA4F-8A59-18A51CA82A95}" destId="{5B84D20A-8A67-C34D-8784-2A7D22EB50D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1EB895D-859A-6D4F-89C6-0574712643D9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67937A-F7E8-8F45-A734-596F6268064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EVALUATING THE EVENT  ORGANISATION </a:t>
          </a:r>
          <a:endParaRPr lang="en-US" dirty="0">
            <a:solidFill>
              <a:schemeClr val="tx1"/>
            </a:solidFill>
          </a:endParaRPr>
        </a:p>
      </dgm:t>
    </dgm:pt>
    <dgm:pt modelId="{B1090834-2303-0045-AB17-01B097C889CE}" type="parTrans" cxnId="{814D7C58-B823-6D4E-8330-0528851AA1F7}">
      <dgm:prSet/>
      <dgm:spPr/>
      <dgm:t>
        <a:bodyPr/>
        <a:lstStyle/>
        <a:p>
          <a:endParaRPr lang="en-US"/>
        </a:p>
      </dgm:t>
    </dgm:pt>
    <dgm:pt modelId="{EB96EA4F-DB97-3D43-8FC0-FBFABB09F083}" type="sibTrans" cxnId="{814D7C58-B823-6D4E-8330-0528851AA1F7}">
      <dgm:prSet/>
      <dgm:spPr/>
      <dgm:t>
        <a:bodyPr/>
        <a:lstStyle/>
        <a:p>
          <a:endParaRPr lang="en-US"/>
        </a:p>
      </dgm:t>
    </dgm:pt>
    <dgm:pt modelId="{D977B4A9-1FCD-F74F-A772-545952FF6C06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OWNERSHIP</a:t>
          </a:r>
        </a:p>
        <a:p>
          <a:r>
            <a:rPr lang="en-US" b="1" dirty="0" smtClean="0">
              <a:solidFill>
                <a:srgbClr val="000000"/>
              </a:solidFill>
            </a:rPr>
            <a:t>MANDATE</a:t>
          </a:r>
        </a:p>
        <a:p>
          <a:r>
            <a:rPr lang="en-US" b="1" dirty="0" smtClean="0">
              <a:solidFill>
                <a:srgbClr val="000000"/>
              </a:solidFill>
            </a:rPr>
            <a:t>GOVERNANCE</a:t>
          </a:r>
        </a:p>
        <a:p>
          <a:r>
            <a:rPr lang="en-US" b="1" dirty="0" smtClean="0">
              <a:solidFill>
                <a:srgbClr val="000000"/>
              </a:solidFill>
            </a:rPr>
            <a:t>BUSINESS MODEL</a:t>
          </a:r>
          <a:endParaRPr lang="en-US" b="1" dirty="0">
            <a:solidFill>
              <a:srgbClr val="000000"/>
            </a:solidFill>
          </a:endParaRPr>
        </a:p>
      </dgm:t>
    </dgm:pt>
    <dgm:pt modelId="{DA805FF9-3CB1-4446-BD0A-2D56A0FE77DF}" type="parTrans" cxnId="{6E12CF68-B323-324C-90A8-63A428A651C8}">
      <dgm:prSet/>
      <dgm:spPr/>
      <dgm:t>
        <a:bodyPr/>
        <a:lstStyle/>
        <a:p>
          <a:endParaRPr lang="en-US"/>
        </a:p>
      </dgm:t>
    </dgm:pt>
    <dgm:pt modelId="{646A7B21-77B3-D948-9A5E-6487965449BE}" type="sibTrans" cxnId="{6E12CF68-B323-324C-90A8-63A428A651C8}">
      <dgm:prSet/>
      <dgm:spPr/>
      <dgm:t>
        <a:bodyPr/>
        <a:lstStyle/>
        <a:p>
          <a:endParaRPr lang="en-US"/>
        </a:p>
      </dgm:t>
    </dgm:pt>
    <dgm:pt modelId="{1B29BC96-ABEC-E847-932A-7C7F18556949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PLANNING</a:t>
          </a:r>
        </a:p>
        <a:p>
          <a:r>
            <a:rPr lang="en-US" dirty="0" smtClean="0">
              <a:solidFill>
                <a:srgbClr val="000000"/>
              </a:solidFill>
            </a:rPr>
            <a:t>Project,</a:t>
          </a:r>
          <a:r>
            <a:rPr lang="en-US" baseline="0" dirty="0" smtClean="0">
              <a:solidFill>
                <a:srgbClr val="000000"/>
              </a:solidFill>
            </a:rPr>
            <a:t> Strategic, Business, Marketing, Site, Operations</a:t>
          </a:r>
        </a:p>
        <a:p>
          <a:r>
            <a:rPr lang="en-US" b="1" baseline="0" dirty="0" smtClean="0">
              <a:solidFill>
                <a:srgbClr val="000000"/>
              </a:solidFill>
            </a:rPr>
            <a:t>DESIGN</a:t>
          </a:r>
          <a:endParaRPr lang="en-US" b="1" dirty="0" smtClean="0">
            <a:solidFill>
              <a:srgbClr val="000000"/>
            </a:solidFill>
          </a:endParaRPr>
        </a:p>
      </dgm:t>
    </dgm:pt>
    <dgm:pt modelId="{B0D39017-3D8B-0943-B897-D28368F85E05}" type="parTrans" cxnId="{C1E200B5-4A23-134D-AEEF-9E9C5AA0BDB1}">
      <dgm:prSet/>
      <dgm:spPr/>
      <dgm:t>
        <a:bodyPr/>
        <a:lstStyle/>
        <a:p>
          <a:endParaRPr lang="en-US"/>
        </a:p>
      </dgm:t>
    </dgm:pt>
    <dgm:pt modelId="{32BA9BD9-B5B1-C240-85D8-9E005B5A2CE0}" type="sibTrans" cxnId="{C1E200B5-4A23-134D-AEEF-9E9C5AA0BDB1}">
      <dgm:prSet/>
      <dgm:spPr/>
      <dgm:t>
        <a:bodyPr/>
        <a:lstStyle/>
        <a:p>
          <a:endParaRPr lang="en-US"/>
        </a:p>
      </dgm:t>
    </dgm:pt>
    <dgm:pt modelId="{F1FA8A2E-E171-414D-A414-B0F94C69E76C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MARKETING</a:t>
          </a:r>
        </a:p>
        <a:p>
          <a:r>
            <a:rPr lang="en-US" b="1" dirty="0" smtClean="0">
              <a:solidFill>
                <a:srgbClr val="000000"/>
              </a:solidFill>
            </a:rPr>
            <a:t> COMMUNICATIONS</a:t>
          </a:r>
        </a:p>
      </dgm:t>
    </dgm:pt>
    <dgm:pt modelId="{2E062E32-CB5E-5047-92DC-9E2695E38D6D}" type="parTrans" cxnId="{4EAB85D9-616E-C04D-B1BB-6CE036BB858A}">
      <dgm:prSet/>
      <dgm:spPr/>
      <dgm:t>
        <a:bodyPr/>
        <a:lstStyle/>
        <a:p>
          <a:endParaRPr lang="en-US"/>
        </a:p>
      </dgm:t>
    </dgm:pt>
    <dgm:pt modelId="{BD44FA0F-6DDA-7E46-B076-3757CF7B6ED6}" type="sibTrans" cxnId="{4EAB85D9-616E-C04D-B1BB-6CE036BB858A}">
      <dgm:prSet/>
      <dgm:spPr/>
      <dgm:t>
        <a:bodyPr/>
        <a:lstStyle/>
        <a:p>
          <a:endParaRPr lang="en-US"/>
        </a:p>
      </dgm:t>
    </dgm:pt>
    <dgm:pt modelId="{E538D49A-ECF7-8A47-AF33-55059E0D1565}">
      <dgm:prSet phldrT="[Text]"/>
      <dgm:spPr/>
      <dgm:t>
        <a:bodyPr/>
        <a:lstStyle/>
        <a:p>
          <a:endParaRPr lang="en-US"/>
        </a:p>
      </dgm:t>
    </dgm:pt>
    <dgm:pt modelId="{E3CE6BC4-0F3D-9240-B6A8-171B6D071ECA}" type="parTrans" cxnId="{8D7DE343-4683-084B-B0AD-5D571D739364}">
      <dgm:prSet/>
      <dgm:spPr/>
      <dgm:t>
        <a:bodyPr/>
        <a:lstStyle/>
        <a:p>
          <a:endParaRPr lang="en-US"/>
        </a:p>
      </dgm:t>
    </dgm:pt>
    <dgm:pt modelId="{D8B3A0D5-709B-9A45-9976-AEBA395DD1C2}" type="sibTrans" cxnId="{8D7DE343-4683-084B-B0AD-5D571D739364}">
      <dgm:prSet/>
      <dgm:spPr/>
      <dgm:t>
        <a:bodyPr/>
        <a:lstStyle/>
        <a:p>
          <a:endParaRPr lang="en-US"/>
        </a:p>
      </dgm:t>
    </dgm:pt>
    <dgm:pt modelId="{83D417EF-AFAF-1646-8E2B-A882D0552100}">
      <dgm:prSet phldrT="[Text]"/>
      <dgm:spPr/>
      <dgm:t>
        <a:bodyPr/>
        <a:lstStyle/>
        <a:p>
          <a:r>
            <a:rPr lang="en-US" dirty="0" smtClean="0"/>
            <a:t>  </a:t>
          </a:r>
          <a:r>
            <a:rPr lang="en-US" b="1" dirty="0" smtClean="0">
              <a:solidFill>
                <a:srgbClr val="000000"/>
              </a:solidFill>
            </a:rPr>
            <a:t> SUSTAINABILITY</a:t>
          </a:r>
        </a:p>
        <a:p>
          <a:r>
            <a:rPr lang="en-US" b="1" dirty="0" smtClean="0">
              <a:solidFill>
                <a:srgbClr val="000000"/>
              </a:solidFill>
            </a:rPr>
            <a:t>GREEN OPERATIONS</a:t>
          </a:r>
        </a:p>
        <a:p>
          <a:r>
            <a:rPr lang="en-US" b="1" dirty="0" smtClean="0">
              <a:solidFill>
                <a:srgbClr val="000000"/>
              </a:solidFill>
            </a:rPr>
            <a:t>SOCIAL RESPONSIBILITY</a:t>
          </a:r>
          <a:endParaRPr lang="en-US" b="1" dirty="0">
            <a:solidFill>
              <a:srgbClr val="000000"/>
            </a:solidFill>
          </a:endParaRPr>
        </a:p>
      </dgm:t>
    </dgm:pt>
    <dgm:pt modelId="{60651294-AF9E-CA46-B25E-3C21388C7468}" type="parTrans" cxnId="{C6159FA4-72D7-B74B-82F6-D6A41221D752}">
      <dgm:prSet/>
      <dgm:spPr/>
      <dgm:t>
        <a:bodyPr/>
        <a:lstStyle/>
        <a:p>
          <a:endParaRPr lang="en-US"/>
        </a:p>
      </dgm:t>
    </dgm:pt>
    <dgm:pt modelId="{AAE19608-2DD8-014F-B2E5-19E6C00D06C6}" type="sibTrans" cxnId="{C6159FA4-72D7-B74B-82F6-D6A41221D752}">
      <dgm:prSet/>
      <dgm:spPr/>
      <dgm:t>
        <a:bodyPr/>
        <a:lstStyle/>
        <a:p>
          <a:endParaRPr lang="en-US"/>
        </a:p>
      </dgm:t>
    </dgm:pt>
    <dgm:pt modelId="{1A151F7D-2C9E-E045-96F0-76126EF80CBF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FINANCES</a:t>
          </a:r>
        </a:p>
        <a:p>
          <a:r>
            <a:rPr lang="en-US" sz="1400" b="1" dirty="0" smtClean="0">
              <a:solidFill>
                <a:schemeClr val="tx1"/>
              </a:solidFill>
            </a:rPr>
            <a:t>CONTROL</a:t>
          </a:r>
        </a:p>
        <a:p>
          <a:r>
            <a:rPr lang="en-US" sz="1400" b="1" dirty="0" smtClean="0">
              <a:solidFill>
                <a:schemeClr val="tx1"/>
              </a:solidFill>
            </a:rPr>
            <a:t>RISK AND SECURITY</a:t>
          </a:r>
          <a:endParaRPr lang="en-US" sz="1400" b="1" dirty="0">
            <a:solidFill>
              <a:schemeClr val="tx1"/>
            </a:solidFill>
          </a:endParaRPr>
        </a:p>
      </dgm:t>
    </dgm:pt>
    <dgm:pt modelId="{0941475F-BDF7-6F44-9F50-6E4D973803D9}" type="parTrans" cxnId="{B2C92B83-79EA-F348-A64D-2CC5B89F33F0}">
      <dgm:prSet/>
      <dgm:spPr/>
      <dgm:t>
        <a:bodyPr/>
        <a:lstStyle/>
        <a:p>
          <a:endParaRPr lang="en-US"/>
        </a:p>
      </dgm:t>
    </dgm:pt>
    <dgm:pt modelId="{EC61CF4D-D42A-A140-8738-7B632A084F69}" type="sibTrans" cxnId="{B2C92B83-79EA-F348-A64D-2CC5B89F33F0}">
      <dgm:prSet/>
      <dgm:spPr/>
      <dgm:t>
        <a:bodyPr/>
        <a:lstStyle/>
        <a:p>
          <a:endParaRPr lang="en-US"/>
        </a:p>
      </dgm:t>
    </dgm:pt>
    <dgm:pt modelId="{6196FB16-9833-9A4C-BFC3-9D007A13D09A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HUMAN RESOURCES</a:t>
          </a:r>
        </a:p>
        <a:p>
          <a:r>
            <a:rPr lang="en-US" b="1" dirty="0" smtClean="0">
              <a:solidFill>
                <a:srgbClr val="000000"/>
              </a:solidFill>
            </a:rPr>
            <a:t>PROFESSIONALISM</a:t>
          </a:r>
        </a:p>
        <a:p>
          <a:r>
            <a:rPr lang="en-US" b="1" dirty="0" smtClean="0">
              <a:solidFill>
                <a:srgbClr val="000000"/>
              </a:solidFill>
            </a:rPr>
            <a:t>ETHICS</a:t>
          </a:r>
          <a:endParaRPr lang="en-US" b="1" dirty="0">
            <a:solidFill>
              <a:srgbClr val="000000"/>
            </a:solidFill>
          </a:endParaRPr>
        </a:p>
      </dgm:t>
    </dgm:pt>
    <dgm:pt modelId="{E78D5F06-CEB5-2747-849E-BDBE793FD2E8}" type="parTrans" cxnId="{D973F04D-FE81-5C45-9E27-B18FA9B0571F}">
      <dgm:prSet/>
      <dgm:spPr/>
      <dgm:t>
        <a:bodyPr/>
        <a:lstStyle/>
        <a:p>
          <a:endParaRPr lang="en-US"/>
        </a:p>
      </dgm:t>
    </dgm:pt>
    <dgm:pt modelId="{56986D82-83AA-4C4C-8B1C-603121A43F2D}" type="sibTrans" cxnId="{D973F04D-FE81-5C45-9E27-B18FA9B0571F}">
      <dgm:prSet/>
      <dgm:spPr/>
      <dgm:t>
        <a:bodyPr/>
        <a:lstStyle/>
        <a:p>
          <a:endParaRPr lang="en-US"/>
        </a:p>
      </dgm:t>
    </dgm:pt>
    <dgm:pt modelId="{D167CB90-204E-874B-8E19-07E4F6D26E0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ADMINISTRATION</a:t>
          </a:r>
        </a:p>
        <a:p>
          <a:r>
            <a:rPr lang="en-US" dirty="0" smtClean="0">
              <a:solidFill>
                <a:srgbClr val="000000"/>
              </a:solidFill>
            </a:rPr>
            <a:t>Conformity To Standards</a:t>
          </a:r>
        </a:p>
        <a:p>
          <a:r>
            <a:rPr lang="en-US" dirty="0" smtClean="0">
              <a:solidFill>
                <a:srgbClr val="000000"/>
              </a:solidFill>
            </a:rPr>
            <a:t>Adequacy Of Support Services</a:t>
          </a:r>
        </a:p>
        <a:p>
          <a:r>
            <a:rPr lang="en-US" b="1" dirty="0" smtClean="0">
              <a:solidFill>
                <a:srgbClr val="000000"/>
              </a:solidFill>
            </a:rPr>
            <a:t>INFORMATION &amp; KNOWLEDGE</a:t>
          </a:r>
        </a:p>
      </dgm:t>
    </dgm:pt>
    <dgm:pt modelId="{44DBF6E9-CBFD-A64A-8365-C193BEF174BC}" type="parTrans" cxnId="{690BD309-112F-F044-8CEF-40058D25827B}">
      <dgm:prSet/>
      <dgm:spPr/>
      <dgm:t>
        <a:bodyPr/>
        <a:lstStyle/>
        <a:p>
          <a:endParaRPr lang="en-US"/>
        </a:p>
      </dgm:t>
    </dgm:pt>
    <dgm:pt modelId="{55B125D3-C533-3848-B28B-100BECE5AC11}" type="sibTrans" cxnId="{690BD309-112F-F044-8CEF-40058D25827B}">
      <dgm:prSet/>
      <dgm:spPr/>
      <dgm:t>
        <a:bodyPr/>
        <a:lstStyle/>
        <a:p>
          <a:endParaRPr lang="en-US"/>
        </a:p>
      </dgm:t>
    </dgm:pt>
    <dgm:pt modelId="{8EC88EF7-DC0D-F84B-B1C7-4840ABC7369D}" type="pres">
      <dgm:prSet presAssocID="{E1EB895D-859A-6D4F-89C6-0574712643D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0415055-8B27-B84B-8A04-0F00A2F04869}" type="pres">
      <dgm:prSet presAssocID="{7B67937A-F7E8-8F45-A734-596F6268064D}" presName="singleCycle" presStyleCnt="0"/>
      <dgm:spPr/>
    </dgm:pt>
    <dgm:pt modelId="{003A22C2-F96E-FC4F-B0CA-719A878E869A}" type="pres">
      <dgm:prSet presAssocID="{7B67937A-F7E8-8F45-A734-596F6268064D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7E96FC12-827D-3547-9F64-CDA0638F1794}" type="pres">
      <dgm:prSet presAssocID="{DA805FF9-3CB1-4446-BD0A-2D56A0FE77DF}" presName="Name56" presStyleLbl="parChTrans1D2" presStyleIdx="0" presStyleCnt="7"/>
      <dgm:spPr/>
      <dgm:t>
        <a:bodyPr/>
        <a:lstStyle/>
        <a:p>
          <a:endParaRPr lang="en-US"/>
        </a:p>
      </dgm:t>
    </dgm:pt>
    <dgm:pt modelId="{FC6EB9E6-FBF4-4C4E-9E21-95D30B8011EE}" type="pres">
      <dgm:prSet presAssocID="{D977B4A9-1FCD-F74F-A772-545952FF6C06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6E86A-F161-704F-BD76-7297EECF062E}" type="pres">
      <dgm:prSet presAssocID="{B0D39017-3D8B-0943-B897-D28368F85E05}" presName="Name56" presStyleLbl="parChTrans1D2" presStyleIdx="1" presStyleCnt="7"/>
      <dgm:spPr/>
      <dgm:t>
        <a:bodyPr/>
        <a:lstStyle/>
        <a:p>
          <a:endParaRPr lang="en-US"/>
        </a:p>
      </dgm:t>
    </dgm:pt>
    <dgm:pt modelId="{90206B43-1C95-9C4F-8886-EDA6EFC704FC}" type="pres">
      <dgm:prSet presAssocID="{1B29BC96-ABEC-E847-932A-7C7F18556949}" presName="text0" presStyleLbl="node1" presStyleIdx="2" presStyleCnt="8" custScaleX="138132" custScaleY="139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EAC55-7AAF-A54D-A1A2-F2C5312BA9B1}" type="pres">
      <dgm:prSet presAssocID="{2E062E32-CB5E-5047-92DC-9E2695E38D6D}" presName="Name56" presStyleLbl="parChTrans1D2" presStyleIdx="2" presStyleCnt="7"/>
      <dgm:spPr/>
      <dgm:t>
        <a:bodyPr/>
        <a:lstStyle/>
        <a:p>
          <a:endParaRPr lang="en-US"/>
        </a:p>
      </dgm:t>
    </dgm:pt>
    <dgm:pt modelId="{8F155FA6-A048-BC49-87FA-2B9F008B462A}" type="pres">
      <dgm:prSet presAssocID="{F1FA8A2E-E171-414D-A414-B0F94C69E76C}" presName="text0" presStyleLbl="node1" presStyleIdx="3" presStyleCnt="8" custScaleX="133564" custScaleY="1124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7D735-AB77-2A49-8E26-E33F6E40E320}" type="pres">
      <dgm:prSet presAssocID="{60651294-AF9E-CA46-B25E-3C21388C7468}" presName="Name56" presStyleLbl="parChTrans1D2" presStyleIdx="3" presStyleCnt="7"/>
      <dgm:spPr/>
      <dgm:t>
        <a:bodyPr/>
        <a:lstStyle/>
        <a:p>
          <a:endParaRPr lang="en-US"/>
        </a:p>
      </dgm:t>
    </dgm:pt>
    <dgm:pt modelId="{1B9CF29A-1FCB-A641-A789-2312F6319E23}" type="pres">
      <dgm:prSet presAssocID="{83D417EF-AFAF-1646-8E2B-A882D0552100}" presName="text0" presStyleLbl="node1" presStyleIdx="4" presStyleCnt="8" custScaleX="132438" custScaleY="115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759EB-1614-FF4A-8862-F223101FF749}" type="pres">
      <dgm:prSet presAssocID="{0941475F-BDF7-6F44-9F50-6E4D973803D9}" presName="Name56" presStyleLbl="parChTrans1D2" presStyleIdx="4" presStyleCnt="7"/>
      <dgm:spPr/>
      <dgm:t>
        <a:bodyPr/>
        <a:lstStyle/>
        <a:p>
          <a:endParaRPr lang="en-US"/>
        </a:p>
      </dgm:t>
    </dgm:pt>
    <dgm:pt modelId="{EE0F41BA-7837-D747-AEEA-4C2659E8680A}" type="pres">
      <dgm:prSet presAssocID="{1A151F7D-2C9E-E045-96F0-76126EF80CBF}" presName="text0" presStyleLbl="node1" presStyleIdx="5" presStyleCnt="8" custScaleX="129876" custScaleY="118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23AC0-62BB-7247-B68D-8D16CC6BC06A}" type="pres">
      <dgm:prSet presAssocID="{E78D5F06-CEB5-2747-849E-BDBE793FD2E8}" presName="Name56" presStyleLbl="parChTrans1D2" presStyleIdx="5" presStyleCnt="7"/>
      <dgm:spPr/>
      <dgm:t>
        <a:bodyPr/>
        <a:lstStyle/>
        <a:p>
          <a:endParaRPr lang="en-US"/>
        </a:p>
      </dgm:t>
    </dgm:pt>
    <dgm:pt modelId="{6A96E712-BE7C-EA4A-853E-F0B3DA7459BE}" type="pres">
      <dgm:prSet presAssocID="{6196FB16-9833-9A4C-BFC3-9D007A13D09A}" presName="text0" presStyleLbl="node1" presStyleIdx="6" presStyleCnt="8" custScaleX="137682" custScaleY="118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70D21-2E46-EA45-8C86-79BADA1378E6}" type="pres">
      <dgm:prSet presAssocID="{44DBF6E9-CBFD-A64A-8365-C193BEF174BC}" presName="Name56" presStyleLbl="parChTrans1D2" presStyleIdx="6" presStyleCnt="7"/>
      <dgm:spPr/>
      <dgm:t>
        <a:bodyPr/>
        <a:lstStyle/>
        <a:p>
          <a:endParaRPr lang="en-US"/>
        </a:p>
      </dgm:t>
    </dgm:pt>
    <dgm:pt modelId="{6808A8A4-5BD2-4146-B6DB-91A05A13D45F}" type="pres">
      <dgm:prSet presAssocID="{D167CB90-204E-874B-8E19-07E4F6D26E0B}" presName="text0" presStyleLbl="node1" presStyleIdx="7" presStyleCnt="8" custScaleX="157173" custScaleY="143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12CF68-B323-324C-90A8-63A428A651C8}" srcId="{7B67937A-F7E8-8F45-A734-596F6268064D}" destId="{D977B4A9-1FCD-F74F-A772-545952FF6C06}" srcOrd="0" destOrd="0" parTransId="{DA805FF9-3CB1-4446-BD0A-2D56A0FE77DF}" sibTransId="{646A7B21-77B3-D948-9A5E-6487965449BE}"/>
    <dgm:cxn modelId="{D69DDE6F-408E-7048-A8B0-27E7C8FB0D28}" type="presOf" srcId="{1B29BC96-ABEC-E847-932A-7C7F18556949}" destId="{90206B43-1C95-9C4F-8886-EDA6EFC704FC}" srcOrd="0" destOrd="0" presId="urn:microsoft.com/office/officeart/2008/layout/RadialCluster"/>
    <dgm:cxn modelId="{5650342C-A3B3-8145-B377-24041D727082}" type="presOf" srcId="{7B67937A-F7E8-8F45-A734-596F6268064D}" destId="{003A22C2-F96E-FC4F-B0CA-719A878E869A}" srcOrd="0" destOrd="0" presId="urn:microsoft.com/office/officeart/2008/layout/RadialCluster"/>
    <dgm:cxn modelId="{51A86E1D-E934-0244-8085-C5A043D7435B}" type="presOf" srcId="{B0D39017-3D8B-0943-B897-D28368F85E05}" destId="{9C56E86A-F161-704F-BD76-7297EECF062E}" srcOrd="0" destOrd="0" presId="urn:microsoft.com/office/officeart/2008/layout/RadialCluster"/>
    <dgm:cxn modelId="{7743E4F4-BC4E-1549-875D-154473D7E30D}" type="presOf" srcId="{0941475F-BDF7-6F44-9F50-6E4D973803D9}" destId="{364759EB-1614-FF4A-8862-F223101FF749}" srcOrd="0" destOrd="0" presId="urn:microsoft.com/office/officeart/2008/layout/RadialCluster"/>
    <dgm:cxn modelId="{4EAB85D9-616E-C04D-B1BB-6CE036BB858A}" srcId="{7B67937A-F7E8-8F45-A734-596F6268064D}" destId="{F1FA8A2E-E171-414D-A414-B0F94C69E76C}" srcOrd="2" destOrd="0" parTransId="{2E062E32-CB5E-5047-92DC-9E2695E38D6D}" sibTransId="{BD44FA0F-6DDA-7E46-B076-3757CF7B6ED6}"/>
    <dgm:cxn modelId="{C1E200B5-4A23-134D-AEEF-9E9C5AA0BDB1}" srcId="{7B67937A-F7E8-8F45-A734-596F6268064D}" destId="{1B29BC96-ABEC-E847-932A-7C7F18556949}" srcOrd="1" destOrd="0" parTransId="{B0D39017-3D8B-0943-B897-D28368F85E05}" sibTransId="{32BA9BD9-B5B1-C240-85D8-9E005B5A2CE0}"/>
    <dgm:cxn modelId="{930F3E88-73A5-0A40-BAB6-1F73E3A9F8DC}" type="presOf" srcId="{1A151F7D-2C9E-E045-96F0-76126EF80CBF}" destId="{EE0F41BA-7837-D747-AEEA-4C2659E8680A}" srcOrd="0" destOrd="0" presId="urn:microsoft.com/office/officeart/2008/layout/RadialCluster"/>
    <dgm:cxn modelId="{8D7DE343-4683-084B-B0AD-5D571D739364}" srcId="{E1EB895D-859A-6D4F-89C6-0574712643D9}" destId="{E538D49A-ECF7-8A47-AF33-55059E0D1565}" srcOrd="1" destOrd="0" parTransId="{E3CE6BC4-0F3D-9240-B6A8-171B6D071ECA}" sibTransId="{D8B3A0D5-709B-9A45-9976-AEBA395DD1C2}"/>
    <dgm:cxn modelId="{1607C0F9-3B79-1146-9FF4-8EF337C4F23B}" type="presOf" srcId="{6196FB16-9833-9A4C-BFC3-9D007A13D09A}" destId="{6A96E712-BE7C-EA4A-853E-F0B3DA7459BE}" srcOrd="0" destOrd="0" presId="urn:microsoft.com/office/officeart/2008/layout/RadialCluster"/>
    <dgm:cxn modelId="{814D7C58-B823-6D4E-8330-0528851AA1F7}" srcId="{E1EB895D-859A-6D4F-89C6-0574712643D9}" destId="{7B67937A-F7E8-8F45-A734-596F6268064D}" srcOrd="0" destOrd="0" parTransId="{B1090834-2303-0045-AB17-01B097C889CE}" sibTransId="{EB96EA4F-DB97-3D43-8FC0-FBFABB09F083}"/>
    <dgm:cxn modelId="{51B9F06B-5273-4543-9165-06B4E2101516}" type="presOf" srcId="{44DBF6E9-CBFD-A64A-8365-C193BEF174BC}" destId="{31870D21-2E46-EA45-8C86-79BADA1378E6}" srcOrd="0" destOrd="0" presId="urn:microsoft.com/office/officeart/2008/layout/RadialCluster"/>
    <dgm:cxn modelId="{BE991874-863E-D842-BCDE-F733771C7147}" type="presOf" srcId="{DA805FF9-3CB1-4446-BD0A-2D56A0FE77DF}" destId="{7E96FC12-827D-3547-9F64-CDA0638F1794}" srcOrd="0" destOrd="0" presId="urn:microsoft.com/office/officeart/2008/layout/RadialCluster"/>
    <dgm:cxn modelId="{9DEE829C-92C1-2640-B857-E40C6C90FCB1}" type="presOf" srcId="{60651294-AF9E-CA46-B25E-3C21388C7468}" destId="{62B7D735-AB77-2A49-8E26-E33F6E40E320}" srcOrd="0" destOrd="0" presId="urn:microsoft.com/office/officeart/2008/layout/RadialCluster"/>
    <dgm:cxn modelId="{C6159FA4-72D7-B74B-82F6-D6A41221D752}" srcId="{7B67937A-F7E8-8F45-A734-596F6268064D}" destId="{83D417EF-AFAF-1646-8E2B-A882D0552100}" srcOrd="3" destOrd="0" parTransId="{60651294-AF9E-CA46-B25E-3C21388C7468}" sibTransId="{AAE19608-2DD8-014F-B2E5-19E6C00D06C6}"/>
    <dgm:cxn modelId="{B2C92B83-79EA-F348-A64D-2CC5B89F33F0}" srcId="{7B67937A-F7E8-8F45-A734-596F6268064D}" destId="{1A151F7D-2C9E-E045-96F0-76126EF80CBF}" srcOrd="4" destOrd="0" parTransId="{0941475F-BDF7-6F44-9F50-6E4D973803D9}" sibTransId="{EC61CF4D-D42A-A140-8738-7B632A084F69}"/>
    <dgm:cxn modelId="{C747DA36-F8B5-3545-8C25-59F6867EEC9A}" type="presOf" srcId="{E78D5F06-CEB5-2747-849E-BDBE793FD2E8}" destId="{D3623AC0-62BB-7247-B68D-8D16CC6BC06A}" srcOrd="0" destOrd="0" presId="urn:microsoft.com/office/officeart/2008/layout/RadialCluster"/>
    <dgm:cxn modelId="{EEA32419-3815-3F42-A699-B12ACF510AA7}" type="presOf" srcId="{2E062E32-CB5E-5047-92DC-9E2695E38D6D}" destId="{995EAC55-7AAF-A54D-A1A2-F2C5312BA9B1}" srcOrd="0" destOrd="0" presId="urn:microsoft.com/office/officeart/2008/layout/RadialCluster"/>
    <dgm:cxn modelId="{FAE4440D-64B6-EB40-A0DA-66E1F974BC2D}" type="presOf" srcId="{D977B4A9-1FCD-F74F-A772-545952FF6C06}" destId="{FC6EB9E6-FBF4-4C4E-9E21-95D30B8011EE}" srcOrd="0" destOrd="0" presId="urn:microsoft.com/office/officeart/2008/layout/RadialCluster"/>
    <dgm:cxn modelId="{3505214D-E538-4340-9B65-4410BD342AA6}" type="presOf" srcId="{83D417EF-AFAF-1646-8E2B-A882D0552100}" destId="{1B9CF29A-1FCB-A641-A789-2312F6319E23}" srcOrd="0" destOrd="0" presId="urn:microsoft.com/office/officeart/2008/layout/RadialCluster"/>
    <dgm:cxn modelId="{690BD309-112F-F044-8CEF-40058D25827B}" srcId="{7B67937A-F7E8-8F45-A734-596F6268064D}" destId="{D167CB90-204E-874B-8E19-07E4F6D26E0B}" srcOrd="6" destOrd="0" parTransId="{44DBF6E9-CBFD-A64A-8365-C193BEF174BC}" sibTransId="{55B125D3-C533-3848-B28B-100BECE5AC11}"/>
    <dgm:cxn modelId="{67C25703-B663-6A41-B901-EDEAFB51664D}" type="presOf" srcId="{F1FA8A2E-E171-414D-A414-B0F94C69E76C}" destId="{8F155FA6-A048-BC49-87FA-2B9F008B462A}" srcOrd="0" destOrd="0" presId="urn:microsoft.com/office/officeart/2008/layout/RadialCluster"/>
    <dgm:cxn modelId="{84434EFD-4CA8-5D4C-8FFF-DF966D5970E4}" type="presOf" srcId="{E1EB895D-859A-6D4F-89C6-0574712643D9}" destId="{8EC88EF7-DC0D-F84B-B1C7-4840ABC7369D}" srcOrd="0" destOrd="0" presId="urn:microsoft.com/office/officeart/2008/layout/RadialCluster"/>
    <dgm:cxn modelId="{B969B0F8-708D-FA42-AC34-EBBF87C70C65}" type="presOf" srcId="{D167CB90-204E-874B-8E19-07E4F6D26E0B}" destId="{6808A8A4-5BD2-4146-B6DB-91A05A13D45F}" srcOrd="0" destOrd="0" presId="urn:microsoft.com/office/officeart/2008/layout/RadialCluster"/>
    <dgm:cxn modelId="{D973F04D-FE81-5C45-9E27-B18FA9B0571F}" srcId="{7B67937A-F7E8-8F45-A734-596F6268064D}" destId="{6196FB16-9833-9A4C-BFC3-9D007A13D09A}" srcOrd="5" destOrd="0" parTransId="{E78D5F06-CEB5-2747-849E-BDBE793FD2E8}" sibTransId="{56986D82-83AA-4C4C-8B1C-603121A43F2D}"/>
    <dgm:cxn modelId="{0C2A2761-58B2-D249-8DC2-53D0A9721414}" type="presParOf" srcId="{8EC88EF7-DC0D-F84B-B1C7-4840ABC7369D}" destId="{F0415055-8B27-B84B-8A04-0F00A2F04869}" srcOrd="0" destOrd="0" presId="urn:microsoft.com/office/officeart/2008/layout/RadialCluster"/>
    <dgm:cxn modelId="{010ADAFE-992A-E54B-9A7D-6EEC9248E0A2}" type="presParOf" srcId="{F0415055-8B27-B84B-8A04-0F00A2F04869}" destId="{003A22C2-F96E-FC4F-B0CA-719A878E869A}" srcOrd="0" destOrd="0" presId="urn:microsoft.com/office/officeart/2008/layout/RadialCluster"/>
    <dgm:cxn modelId="{C7DCC30A-C43F-D74B-97FA-DA8531D15E2B}" type="presParOf" srcId="{F0415055-8B27-B84B-8A04-0F00A2F04869}" destId="{7E96FC12-827D-3547-9F64-CDA0638F1794}" srcOrd="1" destOrd="0" presId="urn:microsoft.com/office/officeart/2008/layout/RadialCluster"/>
    <dgm:cxn modelId="{4FB75047-4A8A-C641-8BEC-2913711B7ADF}" type="presParOf" srcId="{F0415055-8B27-B84B-8A04-0F00A2F04869}" destId="{FC6EB9E6-FBF4-4C4E-9E21-95D30B8011EE}" srcOrd="2" destOrd="0" presId="urn:microsoft.com/office/officeart/2008/layout/RadialCluster"/>
    <dgm:cxn modelId="{7D5AAADE-25CF-FE43-8F3B-4D8ED61DDC6C}" type="presParOf" srcId="{F0415055-8B27-B84B-8A04-0F00A2F04869}" destId="{9C56E86A-F161-704F-BD76-7297EECF062E}" srcOrd="3" destOrd="0" presId="urn:microsoft.com/office/officeart/2008/layout/RadialCluster"/>
    <dgm:cxn modelId="{79781B6E-5B0F-544E-A29E-1C6E30A3009A}" type="presParOf" srcId="{F0415055-8B27-B84B-8A04-0F00A2F04869}" destId="{90206B43-1C95-9C4F-8886-EDA6EFC704FC}" srcOrd="4" destOrd="0" presId="urn:microsoft.com/office/officeart/2008/layout/RadialCluster"/>
    <dgm:cxn modelId="{C3B2B3AF-DC0A-A047-8E3F-4DE5EE8F4800}" type="presParOf" srcId="{F0415055-8B27-B84B-8A04-0F00A2F04869}" destId="{995EAC55-7AAF-A54D-A1A2-F2C5312BA9B1}" srcOrd="5" destOrd="0" presId="urn:microsoft.com/office/officeart/2008/layout/RadialCluster"/>
    <dgm:cxn modelId="{7209CE79-BEAE-3342-A1AC-44A17231EE2C}" type="presParOf" srcId="{F0415055-8B27-B84B-8A04-0F00A2F04869}" destId="{8F155FA6-A048-BC49-87FA-2B9F008B462A}" srcOrd="6" destOrd="0" presId="urn:microsoft.com/office/officeart/2008/layout/RadialCluster"/>
    <dgm:cxn modelId="{4EF59890-FAB4-434F-80AF-2F4B4418C6C6}" type="presParOf" srcId="{F0415055-8B27-B84B-8A04-0F00A2F04869}" destId="{62B7D735-AB77-2A49-8E26-E33F6E40E320}" srcOrd="7" destOrd="0" presId="urn:microsoft.com/office/officeart/2008/layout/RadialCluster"/>
    <dgm:cxn modelId="{F35F7A1F-042A-6E4C-BFA9-9976EF0D125D}" type="presParOf" srcId="{F0415055-8B27-B84B-8A04-0F00A2F04869}" destId="{1B9CF29A-1FCB-A641-A789-2312F6319E23}" srcOrd="8" destOrd="0" presId="urn:microsoft.com/office/officeart/2008/layout/RadialCluster"/>
    <dgm:cxn modelId="{7B1EECEC-43CA-5840-A366-BBB1B7BE0C40}" type="presParOf" srcId="{F0415055-8B27-B84B-8A04-0F00A2F04869}" destId="{364759EB-1614-FF4A-8862-F223101FF749}" srcOrd="9" destOrd="0" presId="urn:microsoft.com/office/officeart/2008/layout/RadialCluster"/>
    <dgm:cxn modelId="{E8EB5F3F-FF58-B243-896C-C4D14C570799}" type="presParOf" srcId="{F0415055-8B27-B84B-8A04-0F00A2F04869}" destId="{EE0F41BA-7837-D747-AEEA-4C2659E8680A}" srcOrd="10" destOrd="0" presId="urn:microsoft.com/office/officeart/2008/layout/RadialCluster"/>
    <dgm:cxn modelId="{3A1FBF05-21EE-E844-BE9B-DFF87F1B489B}" type="presParOf" srcId="{F0415055-8B27-B84B-8A04-0F00A2F04869}" destId="{D3623AC0-62BB-7247-B68D-8D16CC6BC06A}" srcOrd="11" destOrd="0" presId="urn:microsoft.com/office/officeart/2008/layout/RadialCluster"/>
    <dgm:cxn modelId="{B56BE649-85C8-DC48-904D-FEDF6FFEA813}" type="presParOf" srcId="{F0415055-8B27-B84B-8A04-0F00A2F04869}" destId="{6A96E712-BE7C-EA4A-853E-F0B3DA7459BE}" srcOrd="12" destOrd="0" presId="urn:microsoft.com/office/officeart/2008/layout/RadialCluster"/>
    <dgm:cxn modelId="{5C72DF15-1B4D-1E42-BD5C-CC7AD5EECF3C}" type="presParOf" srcId="{F0415055-8B27-B84B-8A04-0F00A2F04869}" destId="{31870D21-2E46-EA45-8C86-79BADA1378E6}" srcOrd="13" destOrd="0" presId="urn:microsoft.com/office/officeart/2008/layout/RadialCluster"/>
    <dgm:cxn modelId="{364E19FC-D080-2143-86C0-6EEEF9FB8E11}" type="presParOf" srcId="{F0415055-8B27-B84B-8A04-0F00A2F04869}" destId="{6808A8A4-5BD2-4146-B6DB-91A05A13D45F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7299FC-92A3-F241-90D1-840B55C48B70}" type="doc">
      <dgm:prSet loTypeId="urn:microsoft.com/office/officeart/2005/8/layout/arrow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67CB06-3A2A-4142-AB3C-628F7F110AF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CAUSES?</a:t>
          </a:r>
          <a:endParaRPr lang="en-US" b="1" dirty="0">
            <a:solidFill>
              <a:srgbClr val="000000"/>
            </a:solidFill>
          </a:endParaRPr>
        </a:p>
      </dgm:t>
    </dgm:pt>
    <dgm:pt modelId="{E6CB9E0F-08CE-214F-BEED-FF91753ACDFA}" type="parTrans" cxnId="{5862C6AB-30CD-3A46-9AB1-361A131B0E2B}">
      <dgm:prSet/>
      <dgm:spPr/>
      <dgm:t>
        <a:bodyPr/>
        <a:lstStyle/>
        <a:p>
          <a:endParaRPr lang="en-US"/>
        </a:p>
      </dgm:t>
    </dgm:pt>
    <dgm:pt modelId="{964CA5A8-8C72-E64F-920F-D3B5DA23DAE7}" type="sibTrans" cxnId="{5862C6AB-30CD-3A46-9AB1-361A131B0E2B}">
      <dgm:prSet/>
      <dgm:spPr/>
      <dgm:t>
        <a:bodyPr/>
        <a:lstStyle/>
        <a:p>
          <a:endParaRPr lang="en-US"/>
        </a:p>
      </dgm:t>
    </dgm:pt>
    <dgm:pt modelId="{A8CDE33A-FC91-4347-8703-9775C2F80E77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CONSEQUENCES?</a:t>
          </a:r>
          <a:endParaRPr lang="en-US" b="1" dirty="0">
            <a:solidFill>
              <a:srgbClr val="000000"/>
            </a:solidFill>
          </a:endParaRPr>
        </a:p>
      </dgm:t>
    </dgm:pt>
    <dgm:pt modelId="{FE5F600E-AD7F-F042-B58C-DE5C74CD9CAC}" type="parTrans" cxnId="{2988B190-24D0-6048-8456-4D2729F03A9E}">
      <dgm:prSet/>
      <dgm:spPr/>
      <dgm:t>
        <a:bodyPr/>
        <a:lstStyle/>
        <a:p>
          <a:endParaRPr lang="en-US"/>
        </a:p>
      </dgm:t>
    </dgm:pt>
    <dgm:pt modelId="{230EE25E-590A-8D4B-858B-A2A4CFD8924B}" type="sibTrans" cxnId="{2988B190-24D0-6048-8456-4D2729F03A9E}">
      <dgm:prSet/>
      <dgm:spPr/>
      <dgm:t>
        <a:bodyPr/>
        <a:lstStyle/>
        <a:p>
          <a:endParaRPr lang="en-US"/>
        </a:p>
      </dgm:t>
    </dgm:pt>
    <dgm:pt modelId="{886214ED-307E-0347-A283-4AE136BD4DCD}" type="pres">
      <dgm:prSet presAssocID="{817299FC-92A3-F241-90D1-840B55C48B7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BFC53E-EF6A-5F45-9D18-8F6BEB53398F}" type="pres">
      <dgm:prSet presAssocID="{9067CB06-3A2A-4142-AB3C-628F7F110AFB}" presName="arrow" presStyleLbl="node1" presStyleIdx="0" presStyleCnt="2" custScaleX="46448" custScaleY="79858" custRadScaleRad="106190" custRadScaleInc="-3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C9BE0-744D-B64E-AC4C-972379BD8FDE}" type="pres">
      <dgm:prSet presAssocID="{A8CDE33A-FC91-4347-8703-9775C2F80E77}" presName="arrow" presStyleLbl="node1" presStyleIdx="1" presStyleCnt="2" custScaleX="45857" custScaleY="78987" custRadScaleRad="100029" custRadScaleInc="-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62C6AB-30CD-3A46-9AB1-361A131B0E2B}" srcId="{817299FC-92A3-F241-90D1-840B55C48B70}" destId="{9067CB06-3A2A-4142-AB3C-628F7F110AFB}" srcOrd="0" destOrd="0" parTransId="{E6CB9E0F-08CE-214F-BEED-FF91753ACDFA}" sibTransId="{964CA5A8-8C72-E64F-920F-D3B5DA23DAE7}"/>
    <dgm:cxn modelId="{570F9A96-2595-B64A-A42D-A33FDE4C1520}" type="presOf" srcId="{9067CB06-3A2A-4142-AB3C-628F7F110AFB}" destId="{48BFC53E-EF6A-5F45-9D18-8F6BEB53398F}" srcOrd="0" destOrd="0" presId="urn:microsoft.com/office/officeart/2005/8/layout/arrow1"/>
    <dgm:cxn modelId="{8E0B103D-041B-0E4D-9422-483340BE1986}" type="presOf" srcId="{817299FC-92A3-F241-90D1-840B55C48B70}" destId="{886214ED-307E-0347-A283-4AE136BD4DCD}" srcOrd="0" destOrd="0" presId="urn:microsoft.com/office/officeart/2005/8/layout/arrow1"/>
    <dgm:cxn modelId="{2988B190-24D0-6048-8456-4D2729F03A9E}" srcId="{817299FC-92A3-F241-90D1-840B55C48B70}" destId="{A8CDE33A-FC91-4347-8703-9775C2F80E77}" srcOrd="1" destOrd="0" parTransId="{FE5F600E-AD7F-F042-B58C-DE5C74CD9CAC}" sibTransId="{230EE25E-590A-8D4B-858B-A2A4CFD8924B}"/>
    <dgm:cxn modelId="{A9D8ADD0-1395-614B-8475-E7FEFA19F1BC}" type="presOf" srcId="{A8CDE33A-FC91-4347-8703-9775C2F80E77}" destId="{ACDC9BE0-744D-B64E-AC4C-972379BD8FDE}" srcOrd="0" destOrd="0" presId="urn:microsoft.com/office/officeart/2005/8/layout/arrow1"/>
    <dgm:cxn modelId="{43E3546E-2358-9E41-B166-60E425723C6D}" type="presParOf" srcId="{886214ED-307E-0347-A283-4AE136BD4DCD}" destId="{48BFC53E-EF6A-5F45-9D18-8F6BEB53398F}" srcOrd="0" destOrd="0" presId="urn:microsoft.com/office/officeart/2005/8/layout/arrow1"/>
    <dgm:cxn modelId="{D4360121-5890-4D47-989B-D2ECA598F44B}" type="presParOf" srcId="{886214ED-307E-0347-A283-4AE136BD4DCD}" destId="{ACDC9BE0-744D-B64E-AC4C-972379BD8FDE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6F6A9-65B9-4044-BE64-5E94967C3CB3}">
      <dsp:nvSpPr>
        <dsp:cNvPr id="0" name=""/>
        <dsp:cNvSpPr/>
      </dsp:nvSpPr>
      <dsp:spPr>
        <a:xfrm>
          <a:off x="6196812" y="3747692"/>
          <a:ext cx="2635148" cy="2910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ACTIONS</a:t>
          </a:r>
          <a:endParaRPr lang="en-US" sz="2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Produce a 1-day food event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Generate sponsorship revenue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Market to special-interest food tourists</a:t>
          </a:r>
          <a:endParaRPr lang="en-US" sz="14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>
        <a:off x="7041384" y="4529447"/>
        <a:ext cx="1736549" cy="2075129"/>
      </dsp:txXfrm>
    </dsp:sp>
    <dsp:sp modelId="{81C898B2-E770-D34C-9F8B-11825D71038D}">
      <dsp:nvSpPr>
        <dsp:cNvPr id="0" name=""/>
        <dsp:cNvSpPr/>
      </dsp:nvSpPr>
      <dsp:spPr>
        <a:xfrm>
          <a:off x="0" y="3901593"/>
          <a:ext cx="3183542" cy="23701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OUTCOMES</a:t>
          </a:r>
          <a:endParaRPr lang="en-US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X money raised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Satisfied customers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Enhanced community self-reliance</a:t>
          </a:r>
          <a:endParaRPr lang="en-US" sz="16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>
        <a:off x="52064" y="4546192"/>
        <a:ext cx="2124351" cy="1673478"/>
      </dsp:txXfrm>
    </dsp:sp>
    <dsp:sp modelId="{85841FE2-3C91-434A-9BF7-C8BF481F4CBD}">
      <dsp:nvSpPr>
        <dsp:cNvPr id="0" name=""/>
        <dsp:cNvSpPr/>
      </dsp:nvSpPr>
      <dsp:spPr>
        <a:xfrm>
          <a:off x="6713447" y="-314757"/>
          <a:ext cx="2017275" cy="26836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PLANS</a:t>
          </a:r>
          <a:endParaRPr lang="en-US" sz="2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Stakeholder input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Resources available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Market intelligence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Past experience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 concept; theme</a:t>
          </a:r>
          <a:endParaRPr lang="en-US" sz="1400" kern="1200" dirty="0"/>
        </a:p>
      </dsp:txBody>
      <dsp:txXfrm>
        <a:off x="7359989" y="-273398"/>
        <a:ext cx="1329374" cy="1930046"/>
      </dsp:txXfrm>
    </dsp:sp>
    <dsp:sp modelId="{5C90B3AF-DD35-2241-9C9A-A678818C4B18}">
      <dsp:nvSpPr>
        <dsp:cNvPr id="0" name=""/>
        <dsp:cNvSpPr/>
      </dsp:nvSpPr>
      <dsp:spPr>
        <a:xfrm>
          <a:off x="128057" y="-28403"/>
          <a:ext cx="3258821" cy="2110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GOALS</a:t>
          </a:r>
          <a:endParaRPr lang="en-US" sz="28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Raise money for charity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Foster community development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Attract tourists</a:t>
          </a:r>
          <a:endParaRPr lang="en-US" sz="1500" kern="1200" dirty="0"/>
        </a:p>
      </dsp:txBody>
      <dsp:txXfrm>
        <a:off x="174428" y="17968"/>
        <a:ext cx="2188433" cy="1490491"/>
      </dsp:txXfrm>
    </dsp:sp>
    <dsp:sp modelId="{EC336AE2-82A1-6949-9CE2-FDE19FA7BE58}">
      <dsp:nvSpPr>
        <dsp:cNvPr id="0" name=""/>
        <dsp:cNvSpPr/>
      </dsp:nvSpPr>
      <dsp:spPr>
        <a:xfrm>
          <a:off x="1493596" y="404421"/>
          <a:ext cx="2856416" cy="2856416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CONTEXT EVALUATION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2330221" y="1241046"/>
        <a:ext cx="2019791" cy="2019791"/>
      </dsp:txXfrm>
    </dsp:sp>
    <dsp:sp modelId="{3F030FEF-37ED-AA4C-BF44-AC97500A3F09}">
      <dsp:nvSpPr>
        <dsp:cNvPr id="0" name=""/>
        <dsp:cNvSpPr/>
      </dsp:nvSpPr>
      <dsp:spPr>
        <a:xfrm rot="5400000">
          <a:off x="4481948" y="404421"/>
          <a:ext cx="2856416" cy="2856416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INPUT EVALUATION</a:t>
          </a:r>
          <a:endParaRPr lang="en-US" sz="2400" b="1" kern="1200" dirty="0">
            <a:solidFill>
              <a:srgbClr val="000000"/>
            </a:solidFill>
          </a:endParaRPr>
        </a:p>
      </dsp:txBody>
      <dsp:txXfrm rot="-5400000">
        <a:off x="4481948" y="1241046"/>
        <a:ext cx="2019791" cy="2019791"/>
      </dsp:txXfrm>
    </dsp:sp>
    <dsp:sp modelId="{DE885B23-B0B5-BB40-8B07-DEF8538C1CFA}">
      <dsp:nvSpPr>
        <dsp:cNvPr id="0" name=""/>
        <dsp:cNvSpPr/>
      </dsp:nvSpPr>
      <dsp:spPr>
        <a:xfrm rot="10800000">
          <a:off x="4481948" y="3392773"/>
          <a:ext cx="2856416" cy="2856416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PROCESS EVALUATION</a:t>
          </a:r>
          <a:endParaRPr lang="en-US" sz="2400" b="1" kern="1200" dirty="0">
            <a:solidFill>
              <a:srgbClr val="000000"/>
            </a:solidFill>
          </a:endParaRPr>
        </a:p>
      </dsp:txBody>
      <dsp:txXfrm rot="10800000">
        <a:off x="4481948" y="3392773"/>
        <a:ext cx="2019791" cy="2019791"/>
      </dsp:txXfrm>
    </dsp:sp>
    <dsp:sp modelId="{74669E44-8011-864D-857C-ACA08F94B688}">
      <dsp:nvSpPr>
        <dsp:cNvPr id="0" name=""/>
        <dsp:cNvSpPr/>
      </dsp:nvSpPr>
      <dsp:spPr>
        <a:xfrm rot="16200000">
          <a:off x="1493596" y="3392773"/>
          <a:ext cx="2856416" cy="2856416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</a:rPr>
            <a:t>PRODUCT EVALUATION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2330221" y="3392773"/>
        <a:ext cx="2019791" cy="2019791"/>
      </dsp:txXfrm>
    </dsp:sp>
    <dsp:sp modelId="{7D8204FD-3005-234F-946B-AA4CB8886314}">
      <dsp:nvSpPr>
        <dsp:cNvPr id="0" name=""/>
        <dsp:cNvSpPr/>
      </dsp:nvSpPr>
      <dsp:spPr>
        <a:xfrm>
          <a:off x="3922869" y="2733093"/>
          <a:ext cx="986222" cy="857584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3BFB8DC-962F-A445-9A2A-CA539A215AA8}">
      <dsp:nvSpPr>
        <dsp:cNvPr id="0" name=""/>
        <dsp:cNvSpPr/>
      </dsp:nvSpPr>
      <dsp:spPr>
        <a:xfrm rot="10800000">
          <a:off x="3922869" y="3062933"/>
          <a:ext cx="986222" cy="857584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AE691-07F0-A340-8A57-69CBDFB5241B}">
      <dsp:nvSpPr>
        <dsp:cNvPr id="0" name=""/>
        <dsp:cNvSpPr/>
      </dsp:nvSpPr>
      <dsp:spPr>
        <a:xfrm>
          <a:off x="641686" y="0"/>
          <a:ext cx="6626754" cy="6626754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FE55F-D9A2-5A4B-898F-FAA0C314075B}">
      <dsp:nvSpPr>
        <dsp:cNvPr id="0" name=""/>
        <dsp:cNvSpPr/>
      </dsp:nvSpPr>
      <dsp:spPr>
        <a:xfrm>
          <a:off x="3955063" y="663322"/>
          <a:ext cx="4307390" cy="11778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GOAL: MEASURE POSITIVE RESULTS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(ROI; ROO; ROE)</a:t>
          </a:r>
          <a:endParaRPr lang="en-US" sz="2200" kern="1200" dirty="0"/>
        </a:p>
      </dsp:txBody>
      <dsp:txXfrm>
        <a:off x="4012559" y="720818"/>
        <a:ext cx="4192398" cy="1062809"/>
      </dsp:txXfrm>
    </dsp:sp>
    <dsp:sp modelId="{36891F6A-A31B-1549-8A8E-57E4CA68E149}">
      <dsp:nvSpPr>
        <dsp:cNvPr id="0" name=""/>
        <dsp:cNvSpPr/>
      </dsp:nvSpPr>
      <dsp:spPr>
        <a:xfrm>
          <a:off x="3955063" y="1988349"/>
          <a:ext cx="4307390" cy="11778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GOAL: TRANSFER LEARNING TO THE EVENT; NEW BEHAVIOURS</a:t>
          </a:r>
          <a:endParaRPr lang="en-US" sz="2200" kern="1200" dirty="0"/>
        </a:p>
      </dsp:txBody>
      <dsp:txXfrm>
        <a:off x="4012559" y="2045845"/>
        <a:ext cx="4192398" cy="1062809"/>
      </dsp:txXfrm>
    </dsp:sp>
    <dsp:sp modelId="{C2C3C825-9003-AA47-A255-2623CAFA5F30}">
      <dsp:nvSpPr>
        <dsp:cNvPr id="0" name=""/>
        <dsp:cNvSpPr/>
      </dsp:nvSpPr>
      <dsp:spPr>
        <a:xfrm>
          <a:off x="3955063" y="3313377"/>
          <a:ext cx="4307390" cy="11778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GOAL: LEARN SKILLS &amp;  KNOWLEDGE; CHANGE ATTITUDES</a:t>
          </a:r>
          <a:endParaRPr lang="en-US" sz="2200" kern="1200" dirty="0"/>
        </a:p>
      </dsp:txBody>
      <dsp:txXfrm>
        <a:off x="4012559" y="3370873"/>
        <a:ext cx="4192398" cy="1062809"/>
      </dsp:txXfrm>
    </dsp:sp>
    <dsp:sp modelId="{A5D638B5-DA7A-D04D-AD7B-F33BE99644C0}">
      <dsp:nvSpPr>
        <dsp:cNvPr id="0" name=""/>
        <dsp:cNvSpPr/>
      </dsp:nvSpPr>
      <dsp:spPr>
        <a:xfrm>
          <a:off x="3955063" y="4638404"/>
          <a:ext cx="4307390" cy="11778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GOAL: POSITIVE REACTIONS TO THE TRAINING EXPERIENCE</a:t>
          </a:r>
          <a:endParaRPr lang="en-US" sz="2200" kern="1200" dirty="0"/>
        </a:p>
      </dsp:txBody>
      <dsp:txXfrm>
        <a:off x="4012559" y="4695900"/>
        <a:ext cx="4192398" cy="1062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60F00-4A0B-344C-96A8-1AAF3B47AE6C}">
      <dsp:nvSpPr>
        <dsp:cNvPr id="0" name=""/>
        <dsp:cNvSpPr/>
      </dsp:nvSpPr>
      <dsp:spPr>
        <a:xfrm>
          <a:off x="2238257" y="1669747"/>
          <a:ext cx="3771106" cy="377110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TRANSFORMING PROCESSES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-producing an event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-managing event portfolios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INTERNAL EVALUATIONS</a:t>
          </a:r>
          <a:endParaRPr lang="en-US" sz="1600" b="1" kern="1200" dirty="0"/>
        </a:p>
      </dsp:txBody>
      <dsp:txXfrm>
        <a:off x="2790523" y="2222013"/>
        <a:ext cx="2666574" cy="2666574"/>
      </dsp:txXfrm>
    </dsp:sp>
    <dsp:sp modelId="{C3DB6404-20A2-EC4E-A484-FFEDCB4AE7B5}">
      <dsp:nvSpPr>
        <dsp:cNvPr id="0" name=""/>
        <dsp:cNvSpPr/>
      </dsp:nvSpPr>
      <dsp:spPr>
        <a:xfrm>
          <a:off x="3045300" y="2196152"/>
          <a:ext cx="610655" cy="6430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Internal functions</a:t>
          </a:r>
          <a:endParaRPr lang="en-US" sz="800" kern="1200" dirty="0"/>
        </a:p>
      </dsp:txBody>
      <dsp:txXfrm>
        <a:off x="3134728" y="2290319"/>
        <a:ext cx="431799" cy="454677"/>
      </dsp:txXfrm>
    </dsp:sp>
    <dsp:sp modelId="{07FE35C6-6C17-2E48-ADAE-763CD9898606}">
      <dsp:nvSpPr>
        <dsp:cNvPr id="0" name=""/>
        <dsp:cNvSpPr/>
      </dsp:nvSpPr>
      <dsp:spPr>
        <a:xfrm>
          <a:off x="6221258" y="2359561"/>
          <a:ext cx="1885553" cy="18855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OUTPUTS</a:t>
          </a:r>
          <a:endParaRPr lang="en-US" sz="2400" b="1" kern="1200" dirty="0"/>
        </a:p>
      </dsp:txBody>
      <dsp:txXfrm>
        <a:off x="6497391" y="2635694"/>
        <a:ext cx="1333287" cy="1333287"/>
      </dsp:txXfrm>
    </dsp:sp>
    <dsp:sp modelId="{9264DD03-B2F1-BE4E-AD63-C0DE060B7D68}">
      <dsp:nvSpPr>
        <dsp:cNvPr id="0" name=""/>
        <dsp:cNvSpPr/>
      </dsp:nvSpPr>
      <dsp:spPr>
        <a:xfrm>
          <a:off x="170409" y="2428066"/>
          <a:ext cx="1885553" cy="18855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INPUTS</a:t>
          </a:r>
          <a:endParaRPr lang="en-US" sz="2400" b="1" kern="1200" dirty="0"/>
        </a:p>
      </dsp:txBody>
      <dsp:txXfrm>
        <a:off x="446542" y="2704199"/>
        <a:ext cx="1333287" cy="1333287"/>
      </dsp:txXfrm>
    </dsp:sp>
    <dsp:sp modelId="{65146C89-C8E3-B843-8FD3-6DCEEF0A7891}">
      <dsp:nvSpPr>
        <dsp:cNvPr id="0" name=""/>
        <dsp:cNvSpPr/>
      </dsp:nvSpPr>
      <dsp:spPr>
        <a:xfrm>
          <a:off x="4072902" y="1711405"/>
          <a:ext cx="651552" cy="67996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Internal functions</a:t>
          </a:r>
          <a:endParaRPr lang="en-US" sz="800" kern="1200" dirty="0"/>
        </a:p>
      </dsp:txBody>
      <dsp:txXfrm>
        <a:off x="4168320" y="1810984"/>
        <a:ext cx="460716" cy="480810"/>
      </dsp:txXfrm>
    </dsp:sp>
    <dsp:sp modelId="{3C86A397-10D8-684B-8459-DDBE9BC2A98F}">
      <dsp:nvSpPr>
        <dsp:cNvPr id="0" name=""/>
        <dsp:cNvSpPr/>
      </dsp:nvSpPr>
      <dsp:spPr>
        <a:xfrm>
          <a:off x="4841073" y="2265493"/>
          <a:ext cx="604885" cy="6269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Internal functions</a:t>
          </a:r>
          <a:endParaRPr lang="en-US" sz="800" kern="1200" dirty="0"/>
        </a:p>
      </dsp:txBody>
      <dsp:txXfrm>
        <a:off x="4929656" y="2357307"/>
        <a:ext cx="427719" cy="443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E3789-A0FE-2044-9B4F-0C7EEDCEDED4}">
      <dsp:nvSpPr>
        <dsp:cNvPr id="0" name=""/>
        <dsp:cNvSpPr/>
      </dsp:nvSpPr>
      <dsp:spPr>
        <a:xfrm>
          <a:off x="1124040" y="0"/>
          <a:ext cx="6429685" cy="6429685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PARADIGMS &amp; THEORIES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3133317" y="321484"/>
        <a:ext cx="2411131" cy="642968"/>
      </dsp:txXfrm>
    </dsp:sp>
    <dsp:sp modelId="{DCD9A880-3E10-3040-921D-EFEEF02815FA}">
      <dsp:nvSpPr>
        <dsp:cNvPr id="0" name=""/>
        <dsp:cNvSpPr/>
      </dsp:nvSpPr>
      <dsp:spPr>
        <a:xfrm>
          <a:off x="1606241" y="964452"/>
          <a:ext cx="5465232" cy="5465232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EVALUATION CONTEXT; WHY EVALUATE?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3160416" y="1278703"/>
        <a:ext cx="2356881" cy="628501"/>
      </dsp:txXfrm>
    </dsp:sp>
    <dsp:sp modelId="{BD48A002-3976-2241-B5D1-8D2F644DDCC9}">
      <dsp:nvSpPr>
        <dsp:cNvPr id="0" name=""/>
        <dsp:cNvSpPr/>
      </dsp:nvSpPr>
      <dsp:spPr>
        <a:xfrm>
          <a:off x="2114919" y="1928905"/>
          <a:ext cx="4500779" cy="4500779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WHAT TO EVALUATE</a:t>
          </a:r>
        </a:p>
      </dsp:txBody>
      <dsp:txXfrm>
        <a:off x="3200732" y="2239459"/>
        <a:ext cx="2329153" cy="621107"/>
      </dsp:txXfrm>
    </dsp:sp>
    <dsp:sp modelId="{4F4271A8-31C3-BD4D-99D0-8AAE97AC3C75}">
      <dsp:nvSpPr>
        <dsp:cNvPr id="0" name=""/>
        <dsp:cNvSpPr/>
      </dsp:nvSpPr>
      <dsp:spPr>
        <a:xfrm>
          <a:off x="2597145" y="2893358"/>
          <a:ext cx="3536326" cy="3536326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0000"/>
              </a:solidFill>
            </a:rPr>
            <a:t>METHODS AND MEASURES</a:t>
          </a:r>
          <a:endParaRPr lang="en-US" sz="2000" b="1" kern="1200" dirty="0">
            <a:solidFill>
              <a:srgbClr val="000000"/>
            </a:solidFill>
          </a:endParaRPr>
        </a:p>
      </dsp:txBody>
      <dsp:txXfrm>
        <a:off x="3410500" y="3211627"/>
        <a:ext cx="1909616" cy="636538"/>
      </dsp:txXfrm>
    </dsp:sp>
    <dsp:sp modelId="{381B3BD6-2B2C-8A4E-9365-868B96A8573B}">
      <dsp:nvSpPr>
        <dsp:cNvPr id="0" name=""/>
        <dsp:cNvSpPr/>
      </dsp:nvSpPr>
      <dsp:spPr>
        <a:xfrm>
          <a:off x="3079372" y="3857811"/>
          <a:ext cx="2571874" cy="2571874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USES OF EVALUATION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3456014" y="4500779"/>
        <a:ext cx="1818589" cy="1285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3510F-4F23-B845-AA7B-E8D11295A7ED}">
      <dsp:nvSpPr>
        <dsp:cNvPr id="0" name=""/>
        <dsp:cNvSpPr/>
      </dsp:nvSpPr>
      <dsp:spPr>
        <a:xfrm>
          <a:off x="651820" y="0"/>
          <a:ext cx="7387293" cy="63503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FB103A-8CB8-184A-834F-392400305922}">
      <dsp:nvSpPr>
        <dsp:cNvPr id="0" name=""/>
        <dsp:cNvSpPr/>
      </dsp:nvSpPr>
      <dsp:spPr>
        <a:xfrm>
          <a:off x="106" y="1905091"/>
          <a:ext cx="1626791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INPUTS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-mandate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-resources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-venues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/>
              </a:solidFill>
            </a:rPr>
            <a:t>-information</a:t>
          </a:r>
          <a:endParaRPr lang="en-US" sz="1900" b="1" kern="1200" dirty="0">
            <a:solidFill>
              <a:schemeClr val="tx1"/>
            </a:solidFill>
          </a:endParaRPr>
        </a:p>
      </dsp:txBody>
      <dsp:txXfrm>
        <a:off x="79519" y="1984504"/>
        <a:ext cx="1467965" cy="2381296"/>
      </dsp:txXfrm>
    </dsp:sp>
    <dsp:sp modelId="{B7C7EDF2-CDAF-CB4B-8687-D5257B5384F8}">
      <dsp:nvSpPr>
        <dsp:cNvPr id="0" name=""/>
        <dsp:cNvSpPr/>
      </dsp:nvSpPr>
      <dsp:spPr>
        <a:xfrm>
          <a:off x="1766088" y="1905091"/>
          <a:ext cx="1626791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900" b="1" kern="1200" dirty="0" smtClean="0">
              <a:solidFill>
                <a:srgbClr val="000000"/>
              </a:solidFill>
            </a:rPr>
            <a:t>PURPOSE &amp; GOALS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1845501" y="1984504"/>
        <a:ext cx="1467965" cy="2381296"/>
      </dsp:txXfrm>
    </dsp:sp>
    <dsp:sp modelId="{7EBDBA95-AEEA-5F41-A01A-86C73F1DA8BA}">
      <dsp:nvSpPr>
        <dsp:cNvPr id="0" name=""/>
        <dsp:cNvSpPr/>
      </dsp:nvSpPr>
      <dsp:spPr>
        <a:xfrm>
          <a:off x="3532071" y="1905091"/>
          <a:ext cx="1626791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PLANNED ACTIONS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(the event as a transforming process)</a:t>
          </a:r>
          <a:endParaRPr lang="en-US" sz="1900" b="1" kern="1200" dirty="0">
            <a:solidFill>
              <a:srgbClr val="000000"/>
            </a:solidFill>
          </a:endParaRPr>
        </a:p>
      </dsp:txBody>
      <dsp:txXfrm>
        <a:off x="3611484" y="1984504"/>
        <a:ext cx="1467965" cy="2381296"/>
      </dsp:txXfrm>
    </dsp:sp>
    <dsp:sp modelId="{ED0F9E40-679C-B54D-A400-4A6C6A1C92ED}">
      <dsp:nvSpPr>
        <dsp:cNvPr id="0" name=""/>
        <dsp:cNvSpPr/>
      </dsp:nvSpPr>
      <dsp:spPr>
        <a:xfrm>
          <a:off x="5298053" y="1905091"/>
          <a:ext cx="1626791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EXPECTED OUTPUTS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-e.g. attendance, tourists, money raised, satisfaction</a:t>
          </a:r>
          <a:endParaRPr lang="en-US" sz="1900" b="1" kern="1200" dirty="0">
            <a:solidFill>
              <a:srgbClr val="000000"/>
            </a:solidFill>
          </a:endParaRPr>
        </a:p>
      </dsp:txBody>
      <dsp:txXfrm>
        <a:off x="5377466" y="1984504"/>
        <a:ext cx="1467965" cy="2381296"/>
      </dsp:txXfrm>
    </dsp:sp>
    <dsp:sp modelId="{C3EA97EE-B21A-6740-8AF2-A69683A035B8}">
      <dsp:nvSpPr>
        <dsp:cNvPr id="0" name=""/>
        <dsp:cNvSpPr/>
      </dsp:nvSpPr>
      <dsp:spPr>
        <a:xfrm>
          <a:off x="7064036" y="1905091"/>
          <a:ext cx="1626791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DESIRED IMPACTS; CHANGE</a:t>
          </a:r>
          <a:endParaRPr lang="en-US" sz="1900" b="1" kern="1200" dirty="0">
            <a:solidFill>
              <a:srgbClr val="000000"/>
            </a:solidFill>
          </a:endParaRPr>
        </a:p>
      </dsp:txBody>
      <dsp:txXfrm>
        <a:off x="7143449" y="1984504"/>
        <a:ext cx="1467965" cy="23812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AD4FD-B135-D743-AC16-FB5AAD3AD3C4}">
      <dsp:nvSpPr>
        <dsp:cNvPr id="0" name=""/>
        <dsp:cNvSpPr/>
      </dsp:nvSpPr>
      <dsp:spPr>
        <a:xfrm rot="16200000">
          <a:off x="571879" y="-571879"/>
          <a:ext cx="3003503" cy="414726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ORGANISATIONAL CULTURE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-enhancing capacity to learn, adapt, grow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-evaluation system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-continuous improvement</a:t>
          </a:r>
          <a:endParaRPr lang="en-US" sz="1800" b="1" kern="1200" dirty="0">
            <a:solidFill>
              <a:srgbClr val="000000"/>
            </a:solidFill>
          </a:endParaRPr>
        </a:p>
      </dsp:txBody>
      <dsp:txXfrm rot="5400000">
        <a:off x="-1" y="1"/>
        <a:ext cx="4147263" cy="2252627"/>
      </dsp:txXfrm>
    </dsp:sp>
    <dsp:sp modelId="{F7813965-DCA7-AF47-834B-CE944F8F376C}">
      <dsp:nvSpPr>
        <dsp:cNvPr id="0" name=""/>
        <dsp:cNvSpPr/>
      </dsp:nvSpPr>
      <dsp:spPr>
        <a:xfrm>
          <a:off x="4147263" y="0"/>
          <a:ext cx="4147263" cy="300350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CUSTOMER &amp; STAKEHOLDER ORIENTATION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-satisfying guests/customers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-satisfying regulators, suppliers, facilitators, partners and residents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4147263" y="0"/>
        <a:ext cx="4147263" cy="2252627"/>
      </dsp:txXfrm>
    </dsp:sp>
    <dsp:sp modelId="{30BB4D74-152D-8E4A-838C-E8C69E77A65B}">
      <dsp:nvSpPr>
        <dsp:cNvPr id="0" name=""/>
        <dsp:cNvSpPr/>
      </dsp:nvSpPr>
      <dsp:spPr>
        <a:xfrm rot="10800000">
          <a:off x="0" y="3003503"/>
          <a:ext cx="4147263" cy="300350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SUSTAINABILITY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-financial/economic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-social/cultural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-environmental</a:t>
          </a:r>
          <a:endParaRPr lang="en-US" sz="1800" b="1" kern="1200" dirty="0">
            <a:solidFill>
              <a:srgbClr val="000000"/>
            </a:solidFill>
          </a:endParaRPr>
        </a:p>
      </dsp:txBody>
      <dsp:txXfrm rot="10800000">
        <a:off x="0" y="3754379"/>
        <a:ext cx="4147263" cy="2252627"/>
      </dsp:txXfrm>
    </dsp:sp>
    <dsp:sp modelId="{CF68BF14-5D36-A543-821E-FE2CAFAB85DD}">
      <dsp:nvSpPr>
        <dsp:cNvPr id="0" name=""/>
        <dsp:cNvSpPr/>
      </dsp:nvSpPr>
      <dsp:spPr>
        <a:xfrm rot="5400000">
          <a:off x="4719142" y="2431623"/>
          <a:ext cx="3003503" cy="4147263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INTERNAL OR TRANSFORMING PROCESSES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-all management functions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-event production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-managed event portfolios</a:t>
          </a:r>
        </a:p>
      </dsp:txBody>
      <dsp:txXfrm rot="-5400000">
        <a:off x="4147262" y="3754379"/>
        <a:ext cx="4147263" cy="2252627"/>
      </dsp:txXfrm>
    </dsp:sp>
    <dsp:sp modelId="{CDB078AF-3A45-FE4A-8F7F-666FB002C9FF}">
      <dsp:nvSpPr>
        <dsp:cNvPr id="0" name=""/>
        <dsp:cNvSpPr/>
      </dsp:nvSpPr>
      <dsp:spPr>
        <a:xfrm>
          <a:off x="2903084" y="2252627"/>
          <a:ext cx="2488357" cy="1501751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MANDATE, VISION, STRATEGY, GOALS</a:t>
          </a:r>
          <a:r>
            <a:rPr lang="en-US" sz="2100" b="1" kern="1200" smtClean="0"/>
            <a:t>, KPIs, EVALUATIONS</a:t>
          </a:r>
          <a:endParaRPr lang="en-US" sz="2100" b="1" kern="1200" dirty="0"/>
        </a:p>
      </dsp:txBody>
      <dsp:txXfrm>
        <a:off x="2976393" y="2325936"/>
        <a:ext cx="2341739" cy="13551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889EC-46B3-9944-AA26-3995A723929C}">
      <dsp:nvSpPr>
        <dsp:cNvPr id="0" name=""/>
        <dsp:cNvSpPr/>
      </dsp:nvSpPr>
      <dsp:spPr>
        <a:xfrm>
          <a:off x="0" y="424526"/>
          <a:ext cx="810003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13549-366C-4248-BC87-B3E8A222BBE4}">
      <dsp:nvSpPr>
        <dsp:cNvPr id="0" name=""/>
        <dsp:cNvSpPr/>
      </dsp:nvSpPr>
      <dsp:spPr>
        <a:xfrm>
          <a:off x="405001" y="10490"/>
          <a:ext cx="7469972" cy="9453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313" tIns="0" rIns="21431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DESTINATION STATEMENT: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Mandate, Vision, Core Values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51151" y="56640"/>
        <a:ext cx="7377672" cy="853095"/>
      </dsp:txXfrm>
    </dsp:sp>
    <dsp:sp modelId="{B58562FC-5380-2041-B8E9-220354DC8109}">
      <dsp:nvSpPr>
        <dsp:cNvPr id="0" name=""/>
        <dsp:cNvSpPr/>
      </dsp:nvSpPr>
      <dsp:spPr>
        <a:xfrm>
          <a:off x="0" y="2010237"/>
          <a:ext cx="810003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27E8FC-E330-8747-986D-B6F571A44AD1}">
      <dsp:nvSpPr>
        <dsp:cNvPr id="0" name=""/>
        <dsp:cNvSpPr/>
      </dsp:nvSpPr>
      <dsp:spPr>
        <a:xfrm>
          <a:off x="405001" y="1526126"/>
          <a:ext cx="7562621" cy="10154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313" tIns="0" rIns="21431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OUTCOMES/IMPACTS with Key Performance Indicators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VALUE to be created for residents and other stakeholders: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Economic, Ecological, Built Environment, Social, Cultural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454572" y="1575697"/>
        <a:ext cx="7463479" cy="916329"/>
      </dsp:txXfrm>
    </dsp:sp>
    <dsp:sp modelId="{39401B29-7A5F-CD4E-BC45-A18115D5539C}">
      <dsp:nvSpPr>
        <dsp:cNvPr id="0" name=""/>
        <dsp:cNvSpPr/>
      </dsp:nvSpPr>
      <dsp:spPr>
        <a:xfrm>
          <a:off x="0" y="3825879"/>
          <a:ext cx="810003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C419DF-C19C-C746-83A7-7BB5BF86E41D}">
      <dsp:nvSpPr>
        <dsp:cNvPr id="0" name=""/>
        <dsp:cNvSpPr/>
      </dsp:nvSpPr>
      <dsp:spPr>
        <a:xfrm>
          <a:off x="405001" y="3111837"/>
          <a:ext cx="7632135" cy="124540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313" tIns="0" rIns="21431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0000"/>
              </a:solidFill>
            </a:rPr>
            <a:t>ACTION PLAN: The transforming processes that create value, each linked to desired outcomes</a:t>
          </a:r>
          <a:endParaRPr lang="en-US" sz="2000" b="1" kern="1200" dirty="0">
            <a:solidFill>
              <a:srgbClr val="000000"/>
            </a:solidFill>
          </a:endParaRPr>
        </a:p>
      </dsp:txBody>
      <dsp:txXfrm>
        <a:off x="465796" y="3172632"/>
        <a:ext cx="7510545" cy="1123811"/>
      </dsp:txXfrm>
    </dsp:sp>
    <dsp:sp modelId="{BCF958C5-E0B2-1540-9E52-8B0A4060145D}">
      <dsp:nvSpPr>
        <dsp:cNvPr id="0" name=""/>
        <dsp:cNvSpPr/>
      </dsp:nvSpPr>
      <dsp:spPr>
        <a:xfrm>
          <a:off x="0" y="5458839"/>
          <a:ext cx="810003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8B72B-6856-BE48-B47A-781863E1055E}">
      <dsp:nvSpPr>
        <dsp:cNvPr id="0" name=""/>
        <dsp:cNvSpPr/>
      </dsp:nvSpPr>
      <dsp:spPr>
        <a:xfrm>
          <a:off x="385621" y="4927479"/>
          <a:ext cx="7712427" cy="1062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313" tIns="0" rIns="21431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0000"/>
              </a:solidFill>
            </a:rPr>
            <a:t>ENABLERS: </a:t>
          </a:r>
          <a:r>
            <a:rPr lang="en-US" sz="2000" b="1" kern="1200" dirty="0" err="1" smtClean="0">
              <a:solidFill>
                <a:srgbClr val="000000"/>
              </a:solidFill>
            </a:rPr>
            <a:t>Organisational</a:t>
          </a:r>
          <a:r>
            <a:rPr lang="en-US" sz="2000" b="1" kern="1200" dirty="0" smtClean="0">
              <a:solidFill>
                <a:srgbClr val="000000"/>
              </a:solidFill>
            </a:rPr>
            <a:t> Culture (Learning and Growth);Internal  Processes; Customers/Stakeholders; Finances/Stewardship/Sustainability</a:t>
          </a:r>
          <a:endParaRPr lang="en-US" sz="2000" b="1" kern="1200" dirty="0">
            <a:solidFill>
              <a:srgbClr val="000000"/>
            </a:solidFill>
          </a:endParaRPr>
        </a:p>
      </dsp:txBody>
      <dsp:txXfrm>
        <a:off x="437499" y="4979357"/>
        <a:ext cx="7608671" cy="9589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E242E-B9EB-C24B-9BB1-CD9C5E0652A7}">
      <dsp:nvSpPr>
        <dsp:cNvPr id="0" name=""/>
        <dsp:cNvSpPr/>
      </dsp:nvSpPr>
      <dsp:spPr>
        <a:xfrm>
          <a:off x="3245041" y="0"/>
          <a:ext cx="3004535" cy="300499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9C5987-1B1D-2F4E-BC14-95493EEED863}">
      <dsp:nvSpPr>
        <dsp:cNvPr id="0" name=""/>
        <dsp:cNvSpPr/>
      </dsp:nvSpPr>
      <dsp:spPr>
        <a:xfrm>
          <a:off x="3909142" y="1084893"/>
          <a:ext cx="1669562" cy="834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baseline="30000" dirty="0" smtClean="0"/>
            <a:t>Did we attain our goals?</a:t>
          </a:r>
          <a:endParaRPr lang="en-US" sz="2800" b="1" kern="1200" baseline="30000" dirty="0"/>
        </a:p>
      </dsp:txBody>
      <dsp:txXfrm>
        <a:off x="3909142" y="1084893"/>
        <a:ext cx="1669562" cy="834581"/>
      </dsp:txXfrm>
    </dsp:sp>
    <dsp:sp modelId="{B75C72A5-5D6E-C94B-B406-551CCEFC7DB3}">
      <dsp:nvSpPr>
        <dsp:cNvPr id="0" name=""/>
        <dsp:cNvSpPr/>
      </dsp:nvSpPr>
      <dsp:spPr>
        <a:xfrm>
          <a:off x="2410542" y="1726591"/>
          <a:ext cx="3004535" cy="300499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941328-76E8-8C47-BD22-F40C9D5FB00A}">
      <dsp:nvSpPr>
        <dsp:cNvPr id="0" name=""/>
        <dsp:cNvSpPr/>
      </dsp:nvSpPr>
      <dsp:spPr>
        <a:xfrm>
          <a:off x="3078029" y="2821472"/>
          <a:ext cx="1669562" cy="834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Identify unintended and undesired consequences</a:t>
          </a:r>
          <a:endParaRPr lang="en-US" sz="1800" b="1" kern="1200" dirty="0"/>
        </a:p>
      </dsp:txBody>
      <dsp:txXfrm>
        <a:off x="3078029" y="2821472"/>
        <a:ext cx="1669562" cy="834581"/>
      </dsp:txXfrm>
    </dsp:sp>
    <dsp:sp modelId="{D774EE9E-3FF8-1A4A-8CED-0C3CA2AF2C4B}">
      <dsp:nvSpPr>
        <dsp:cNvPr id="0" name=""/>
        <dsp:cNvSpPr/>
      </dsp:nvSpPr>
      <dsp:spPr>
        <a:xfrm>
          <a:off x="3458885" y="3659798"/>
          <a:ext cx="2581361" cy="258239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84D20A-8A67-C34D-8784-2A7D22EB50D7}">
      <dsp:nvSpPr>
        <dsp:cNvPr id="0" name=""/>
        <dsp:cNvSpPr/>
      </dsp:nvSpPr>
      <dsp:spPr>
        <a:xfrm>
          <a:off x="3913092" y="4560547"/>
          <a:ext cx="1669562" cy="834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What EXTERNALITIES can be attributed to our event/actions?</a:t>
          </a:r>
          <a:endParaRPr lang="en-US" sz="1800" b="1" kern="1200" dirty="0"/>
        </a:p>
      </dsp:txBody>
      <dsp:txXfrm>
        <a:off x="3913092" y="4560547"/>
        <a:ext cx="1669562" cy="8345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A22C2-F96E-FC4F-B0CA-719A878E869A}">
      <dsp:nvSpPr>
        <dsp:cNvPr id="0" name=""/>
        <dsp:cNvSpPr/>
      </dsp:nvSpPr>
      <dsp:spPr>
        <a:xfrm>
          <a:off x="3509387" y="2200686"/>
          <a:ext cx="1829682" cy="18296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EVALUATING THE EVENT  ORGANISATION 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598705" y="2290004"/>
        <a:ext cx="1651046" cy="1651046"/>
      </dsp:txXfrm>
    </dsp:sp>
    <dsp:sp modelId="{7E96FC12-827D-3547-9F64-CDA0638F1794}">
      <dsp:nvSpPr>
        <dsp:cNvPr id="0" name=""/>
        <dsp:cNvSpPr/>
      </dsp:nvSpPr>
      <dsp:spPr>
        <a:xfrm rot="16200000">
          <a:off x="3938850" y="1715308"/>
          <a:ext cx="97075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0755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EB9E6-FBF4-4C4E-9E21-95D30B8011EE}">
      <dsp:nvSpPr>
        <dsp:cNvPr id="0" name=""/>
        <dsp:cNvSpPr/>
      </dsp:nvSpPr>
      <dsp:spPr>
        <a:xfrm>
          <a:off x="3811285" y="4043"/>
          <a:ext cx="1225886" cy="12258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OWNERSHIP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MANDATE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GOVERNANCE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BUSINESS MODEL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871128" y="63886"/>
        <a:ext cx="1106200" cy="1106200"/>
      </dsp:txXfrm>
    </dsp:sp>
    <dsp:sp modelId="{9C56E86A-F161-704F-BD76-7297EECF062E}">
      <dsp:nvSpPr>
        <dsp:cNvPr id="0" name=""/>
        <dsp:cNvSpPr/>
      </dsp:nvSpPr>
      <dsp:spPr>
        <a:xfrm rot="19285714">
          <a:off x="5312291" y="2309437"/>
          <a:ext cx="24548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48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06B43-1C95-9C4F-8886-EDA6EFC704FC}">
      <dsp:nvSpPr>
        <dsp:cNvPr id="0" name=""/>
        <dsp:cNvSpPr/>
      </dsp:nvSpPr>
      <dsp:spPr>
        <a:xfrm>
          <a:off x="5530994" y="703502"/>
          <a:ext cx="1693342" cy="17084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rgbClr val="000000"/>
              </a:solidFill>
            </a:rPr>
            <a:t>PLANNING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0000"/>
              </a:solidFill>
            </a:rPr>
            <a:t>Project,</a:t>
          </a:r>
          <a:r>
            <a:rPr lang="en-US" sz="1500" kern="1200" baseline="0" dirty="0" smtClean="0">
              <a:solidFill>
                <a:srgbClr val="000000"/>
              </a:solidFill>
            </a:rPr>
            <a:t> Strategic, Business, Marketing, Site, Operations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baseline="0" dirty="0" smtClean="0">
              <a:solidFill>
                <a:srgbClr val="000000"/>
              </a:solidFill>
            </a:rPr>
            <a:t>DESIGN</a:t>
          </a:r>
          <a:endParaRPr lang="en-US" sz="1500" b="1" kern="1200" dirty="0" smtClean="0">
            <a:solidFill>
              <a:srgbClr val="000000"/>
            </a:solidFill>
          </a:endParaRPr>
        </a:p>
      </dsp:txBody>
      <dsp:txXfrm>
        <a:off x="5613656" y="786164"/>
        <a:ext cx="1528018" cy="1543096"/>
      </dsp:txXfrm>
    </dsp:sp>
    <dsp:sp modelId="{995EAC55-7AAF-A54D-A1A2-F2C5312BA9B1}">
      <dsp:nvSpPr>
        <dsp:cNvPr id="0" name=""/>
        <dsp:cNvSpPr/>
      </dsp:nvSpPr>
      <dsp:spPr>
        <a:xfrm rot="771429">
          <a:off x="5330037" y="3404490"/>
          <a:ext cx="7204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044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55FA6-A048-BC49-87FA-2B9F008B462A}">
      <dsp:nvSpPr>
        <dsp:cNvPr id="0" name=""/>
        <dsp:cNvSpPr/>
      </dsp:nvSpPr>
      <dsp:spPr>
        <a:xfrm>
          <a:off x="6041453" y="2982237"/>
          <a:ext cx="1637343" cy="13785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00000"/>
              </a:solidFill>
            </a:rPr>
            <a:t>MARKETING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00000"/>
              </a:solidFill>
            </a:rPr>
            <a:t> COMMUNICATIONS</a:t>
          </a:r>
        </a:p>
      </dsp:txBody>
      <dsp:txXfrm>
        <a:off x="6108747" y="3049531"/>
        <a:ext cx="1502755" cy="1243946"/>
      </dsp:txXfrm>
    </dsp:sp>
    <dsp:sp modelId="{62B7D735-AB77-2A49-8E26-E33F6E40E320}">
      <dsp:nvSpPr>
        <dsp:cNvPr id="0" name=""/>
        <dsp:cNvSpPr/>
      </dsp:nvSpPr>
      <dsp:spPr>
        <a:xfrm rot="3857143">
          <a:off x="4667397" y="4344520"/>
          <a:ext cx="6973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736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CF29A-1FCB-A641-A789-2312F6319E23}">
      <dsp:nvSpPr>
        <dsp:cNvPr id="0" name=""/>
        <dsp:cNvSpPr/>
      </dsp:nvSpPr>
      <dsp:spPr>
        <a:xfrm>
          <a:off x="4696534" y="4658672"/>
          <a:ext cx="1623540" cy="14159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</a:t>
          </a:r>
          <a:r>
            <a:rPr lang="en-US" sz="1400" b="1" kern="1200" dirty="0" smtClean="0">
              <a:solidFill>
                <a:srgbClr val="000000"/>
              </a:solidFill>
            </a:rPr>
            <a:t> SUSTAINABILITY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GREEN OPERATIONS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SOCIAL RESPONSIBILITY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4765654" y="4727792"/>
        <a:ext cx="1485300" cy="1277683"/>
      </dsp:txXfrm>
    </dsp:sp>
    <dsp:sp modelId="{364759EB-1614-FF4A-8862-F223101FF749}">
      <dsp:nvSpPr>
        <dsp:cNvPr id="0" name=""/>
        <dsp:cNvSpPr/>
      </dsp:nvSpPr>
      <dsp:spPr>
        <a:xfrm rot="6942857">
          <a:off x="3499848" y="4334369"/>
          <a:ext cx="6748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483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41BA-7837-D747-AEEA-4C2659E8680A}">
      <dsp:nvSpPr>
        <dsp:cNvPr id="0" name=""/>
        <dsp:cNvSpPr/>
      </dsp:nvSpPr>
      <dsp:spPr>
        <a:xfrm>
          <a:off x="2544086" y="4638371"/>
          <a:ext cx="1592132" cy="14565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FINANCES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CONTROL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RISK AND SECURITY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2615188" y="4709473"/>
        <a:ext cx="1449928" cy="1314321"/>
      </dsp:txXfrm>
    </dsp:sp>
    <dsp:sp modelId="{D3623AC0-62BB-7247-B68D-8D16CC6BC06A}">
      <dsp:nvSpPr>
        <dsp:cNvPr id="0" name=""/>
        <dsp:cNvSpPr/>
      </dsp:nvSpPr>
      <dsp:spPr>
        <a:xfrm rot="10028571">
          <a:off x="2823537" y="3401610"/>
          <a:ext cx="6945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455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6E712-BE7C-EA4A-853E-F0B3DA7459BE}">
      <dsp:nvSpPr>
        <dsp:cNvPr id="0" name=""/>
        <dsp:cNvSpPr/>
      </dsp:nvSpPr>
      <dsp:spPr>
        <a:xfrm>
          <a:off x="1144418" y="2944884"/>
          <a:ext cx="1687825" cy="14532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HUMAN RESOURCES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PROFESSIONALISM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ETHICS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1215359" y="3015825"/>
        <a:ext cx="1545943" cy="1311357"/>
      </dsp:txXfrm>
    </dsp:sp>
    <dsp:sp modelId="{31870D21-2E46-EA45-8C86-79BADA1378E6}">
      <dsp:nvSpPr>
        <dsp:cNvPr id="0" name=""/>
        <dsp:cNvSpPr/>
      </dsp:nvSpPr>
      <dsp:spPr>
        <a:xfrm rot="13114286">
          <a:off x="3423678" y="2355974"/>
          <a:ext cx="962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203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8A8A4-5BD2-4146-B6DB-91A05A13D45F}">
      <dsp:nvSpPr>
        <dsp:cNvPr id="0" name=""/>
        <dsp:cNvSpPr/>
      </dsp:nvSpPr>
      <dsp:spPr>
        <a:xfrm>
          <a:off x="1507409" y="681080"/>
          <a:ext cx="1926763" cy="17532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00000"/>
              </a:solidFill>
            </a:rPr>
            <a:t>ADMINISTRATION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Conformity To Standards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rgbClr val="000000"/>
              </a:solidFill>
            </a:rPr>
            <a:t>Adequacy Of Support Services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000000"/>
              </a:solidFill>
            </a:rPr>
            <a:t>INFORMATION &amp; KNOWLEDGE</a:t>
          </a:r>
        </a:p>
      </dsp:txBody>
      <dsp:txXfrm>
        <a:off x="1592996" y="766667"/>
        <a:ext cx="1755589" cy="15820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FC53E-EF6A-5F45-9D18-8F6BEB53398F}">
      <dsp:nvSpPr>
        <dsp:cNvPr id="0" name=""/>
        <dsp:cNvSpPr/>
      </dsp:nvSpPr>
      <dsp:spPr>
        <a:xfrm rot="16200000">
          <a:off x="961984" y="1530441"/>
          <a:ext cx="1898954" cy="326486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CAUSES?</a:t>
          </a:r>
          <a:endParaRPr lang="en-US" sz="1800" b="1" kern="1200" dirty="0">
            <a:solidFill>
              <a:srgbClr val="000000"/>
            </a:solidFill>
          </a:endParaRPr>
        </a:p>
      </dsp:txBody>
      <dsp:txXfrm rot="5400000">
        <a:off x="611344" y="2688136"/>
        <a:ext cx="2932552" cy="949477"/>
      </dsp:txXfrm>
    </dsp:sp>
    <dsp:sp modelId="{ACDC9BE0-744D-B64E-AC4C-972379BD8FDE}">
      <dsp:nvSpPr>
        <dsp:cNvPr id="0" name=""/>
        <dsp:cNvSpPr/>
      </dsp:nvSpPr>
      <dsp:spPr>
        <a:xfrm rot="5400000">
          <a:off x="5612094" y="1487825"/>
          <a:ext cx="1874791" cy="322926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CONSEQUENCES?</a:t>
          </a:r>
          <a:endParaRPr lang="en-US" sz="1800" b="1" kern="1200" dirty="0">
            <a:solidFill>
              <a:srgbClr val="000000"/>
            </a:solidFill>
          </a:endParaRPr>
        </a:p>
      </dsp:txBody>
      <dsp:txXfrm rot="-5400000">
        <a:off x="4934860" y="2633757"/>
        <a:ext cx="2901172" cy="937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8074C-AC5F-5342-BA63-CE994F644E7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B45A6-5BFC-324B-8863-4F72E1B7B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6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B45A6-5BFC-324B-8863-4F72E1B7B6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65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AU" dirty="0" smtClean="0"/>
              <a:t>In this radar (‘spider web’) graph the organisation has been evaluated as being: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dirty="0" smtClean="0"/>
              <a:t>Very strong</a:t>
            </a:r>
            <a:r>
              <a:rPr lang="en-AU" baseline="0" dirty="0" smtClean="0"/>
              <a:t> on economic impact</a:t>
            </a:r>
            <a:r>
              <a:rPr lang="en-AU" dirty="0" smtClean="0"/>
              <a:t> 90 out of 100 (100 being the benchmark for best practice)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dirty="0" smtClean="0"/>
              <a:t>Strong on management of the event organisation</a:t>
            </a:r>
            <a:r>
              <a:rPr lang="en-AU" baseline="0" dirty="0" smtClean="0"/>
              <a:t> 75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Good on residents 60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Good on environmental impacts 65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Good on socio-cultural impacts 65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Good on cultural value 60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Very weak on event brand and marketing 30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AU" baseline="0" dirty="0" smtClean="0"/>
              <a:t>Weak on planning, design and quality 55</a:t>
            </a:r>
          </a:p>
          <a:p>
            <a:pPr marL="628650" lvl="1" indent="-171450">
              <a:buFont typeface="Arial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AD0EF79-CD4F-5E41-8813-6F0822FF0E2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8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A218-B64E-4841-9284-ED0D5207D1EE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3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77F70-E732-4B04-9E05-47C37D4712DB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EC83-6289-4AA7-B55B-436E444DC451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3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1" y="6278014"/>
            <a:ext cx="6946899" cy="365125"/>
          </a:xfrm>
        </p:spPr>
        <p:txBody>
          <a:bodyPr/>
          <a:lstStyle/>
          <a:p>
            <a:r>
              <a:rPr lang="en-US" dirty="0" smtClean="0"/>
              <a:t>© Donald Getz 2018 Event Evaluation: Theory and Methods for event management and tourism, </a:t>
            </a:r>
          </a:p>
          <a:p>
            <a:r>
              <a:rPr lang="en-US" dirty="0" smtClean="0"/>
              <a:t>Goodfellow Publishers Ltd, Oxford, UK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900" y="6199681"/>
            <a:ext cx="596900" cy="5217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5640310"/>
            <a:ext cx="685800" cy="102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1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D0ED-9093-4399-99B7-535710BA47D7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7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38ABD-93F1-4A07-90FD-EF1BE7A06CB9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5DEE-1FA8-41F8-A101-C03756C4BFFF}" type="datetime1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8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2A72D-B807-4FDC-9E55-AAAE7236B5FC}" type="datetime1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82700" y="6356350"/>
            <a:ext cx="6896100" cy="365125"/>
          </a:xfrm>
        </p:spPr>
        <p:txBody>
          <a:bodyPr/>
          <a:lstStyle/>
          <a:p>
            <a:r>
              <a:rPr lang="en-GB" dirty="0" smtClean="0"/>
              <a:t>© Donald Getz 2018 Event Evaluation: Theory and Methods for event management and tourism,  Goodfellow Publishers Ltd, Oxford, UK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65536"/>
            <a:ext cx="865707" cy="12924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75" y="6130805"/>
            <a:ext cx="598477" cy="5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4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B56EA-A97F-427E-88B7-717E94047B68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8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3EF9B-B05F-4F4E-8EB8-5B7A5FD26A35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0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45962-DDAF-4D1B-B0A6-52C45A20DFA0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9517-CE6C-774F-B2A5-78CE718B6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1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84" y="93227"/>
            <a:ext cx="9152581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EVENT  EVALUATION: </a:t>
            </a:r>
            <a:br>
              <a:rPr lang="en-US" sz="2400" dirty="0" smtClean="0"/>
            </a:br>
            <a:r>
              <a:rPr lang="en-US" sz="2400" dirty="0" err="1" smtClean="0"/>
              <a:t>Powerpoint</a:t>
            </a:r>
            <a:r>
              <a:rPr lang="en-US" sz="2400" dirty="0" smtClean="0"/>
              <a:t> </a:t>
            </a:r>
            <a:r>
              <a:rPr lang="en-US" sz="2400" dirty="0" smtClean="0"/>
              <a:t>Figures from the book </a:t>
            </a:r>
            <a:r>
              <a:rPr lang="en-US" sz="2400" dirty="0" smtClean="0"/>
              <a:t>(Getz, 2018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6228"/>
            <a:ext cx="9144000" cy="5527828"/>
          </a:xfrm>
        </p:spPr>
        <p:txBody>
          <a:bodyPr/>
          <a:lstStyle/>
          <a:p>
            <a:r>
              <a:rPr lang="en-GB" sz="1800" dirty="0"/>
              <a:t>Figure 3.1 CIPP Applied to a Charity Event </a:t>
            </a:r>
            <a:endParaRPr lang="en-GB" sz="1800" dirty="0" smtClean="0"/>
          </a:p>
          <a:p>
            <a:r>
              <a:rPr lang="en-GB" sz="1800" dirty="0"/>
              <a:t>Figure 3.2  Evaluation Complexity </a:t>
            </a:r>
            <a:r>
              <a:rPr lang="en-GB" sz="1800" dirty="0" smtClean="0"/>
              <a:t>Model</a:t>
            </a:r>
          </a:p>
          <a:p>
            <a:r>
              <a:rPr lang="en-CA" sz="1800" dirty="0"/>
              <a:t>Figure </a:t>
            </a:r>
            <a:r>
              <a:rPr lang="en-CA" sz="1800" dirty="0" smtClean="0"/>
              <a:t>3.3  </a:t>
            </a:r>
            <a:r>
              <a:rPr lang="en-CA" sz="1800" dirty="0"/>
              <a:t>A Systems </a:t>
            </a:r>
            <a:r>
              <a:rPr lang="en-CA" sz="1800" dirty="0" smtClean="0"/>
              <a:t>Model</a:t>
            </a:r>
          </a:p>
          <a:p>
            <a:r>
              <a:rPr lang="en-US" sz="1800" dirty="0"/>
              <a:t>Figure 4.1: Major Considerations in the Evaluation </a:t>
            </a:r>
            <a:r>
              <a:rPr lang="en-US" sz="1800" dirty="0" smtClean="0"/>
              <a:t>Process</a:t>
            </a:r>
          </a:p>
          <a:p>
            <a:r>
              <a:rPr lang="en-US" sz="1800" dirty="0" smtClean="0"/>
              <a:t>Figure </a:t>
            </a:r>
            <a:r>
              <a:rPr lang="en-US" sz="1800" dirty="0"/>
              <a:t>5.4 Logic Model </a:t>
            </a:r>
            <a:r>
              <a:rPr lang="en-US" sz="1800" dirty="0" smtClean="0"/>
              <a:t>Illustrated</a:t>
            </a:r>
          </a:p>
          <a:p>
            <a:r>
              <a:rPr lang="en-CA" sz="1800" dirty="0"/>
              <a:t>Figure 6.1  Modified Balanced Scorecard Concept for Event Management and Event Tourism </a:t>
            </a:r>
            <a:r>
              <a:rPr lang="en-CA" sz="1800" dirty="0" smtClean="0"/>
              <a:t>Figure </a:t>
            </a:r>
            <a:r>
              <a:rPr lang="en-CA" sz="1800" dirty="0"/>
              <a:t>6.2  Generic Strategy Map </a:t>
            </a:r>
            <a:r>
              <a:rPr lang="en-CA" sz="1800" dirty="0" smtClean="0"/>
              <a:t>Structure</a:t>
            </a:r>
          </a:p>
          <a:p>
            <a:r>
              <a:rPr lang="en-US" sz="1800" dirty="0"/>
              <a:t>Figure 7.1  Overcoming Tunnel </a:t>
            </a:r>
            <a:r>
              <a:rPr lang="en-US" sz="1800" dirty="0" smtClean="0"/>
              <a:t>Vision</a:t>
            </a:r>
          </a:p>
          <a:p>
            <a:r>
              <a:rPr lang="en-CA" sz="1800" dirty="0"/>
              <a:t>Figure 7.2  The Event Compass - Concept </a:t>
            </a:r>
            <a:endParaRPr lang="en-CA" sz="1800" dirty="0" smtClean="0"/>
          </a:p>
          <a:p>
            <a:r>
              <a:rPr lang="en-CA" sz="1800" dirty="0"/>
              <a:t>Figure 7.3  Sample Event Compass Radar </a:t>
            </a:r>
            <a:r>
              <a:rPr lang="en-CA" sz="1800" dirty="0" smtClean="0"/>
              <a:t>Graph</a:t>
            </a:r>
          </a:p>
          <a:p>
            <a:r>
              <a:rPr lang="en-GB" sz="1800" dirty="0"/>
              <a:t>Figure 8.1 A Framework for Evaluating the Event </a:t>
            </a:r>
            <a:r>
              <a:rPr lang="en-GB" sz="1800" dirty="0" smtClean="0"/>
              <a:t>Organisation</a:t>
            </a:r>
          </a:p>
          <a:p>
            <a:r>
              <a:rPr lang="en-GB" sz="1800" dirty="0" smtClean="0"/>
              <a:t>Figure </a:t>
            </a:r>
            <a:r>
              <a:rPr lang="en-GB" sz="1800" dirty="0"/>
              <a:t>8.12  Root-Cause and Impact Forecasting </a:t>
            </a:r>
            <a:r>
              <a:rPr lang="en-GB" sz="1800" dirty="0" smtClean="0"/>
              <a:t>Combined</a:t>
            </a:r>
          </a:p>
          <a:p>
            <a:r>
              <a:rPr lang="en-CA" sz="1800" dirty="0" smtClean="0"/>
              <a:t>Figure </a:t>
            </a:r>
            <a:r>
              <a:rPr lang="en-CA" sz="1800" dirty="0"/>
              <a:t>11.5 Importance-Performance Illustration</a:t>
            </a:r>
            <a:endParaRPr lang="en-GB" sz="1800" dirty="0"/>
          </a:p>
          <a:p>
            <a:r>
              <a:rPr lang="en-GB" sz="1800" dirty="0" smtClean="0"/>
              <a:t>Figure 12.4 A Hierarchical Model For Evaluating Training Effectiveness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Donald Getz 2018 Event Evaluation: Theory and Methods for event management and tourism, </a:t>
            </a:r>
          </a:p>
          <a:p>
            <a:r>
              <a:rPr lang="en-US" smtClean="0"/>
              <a:t>Goodfellow Publishers Ltd, Oxford,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tshållare för innehåll 21" descr="Skärmurklip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26" y="570150"/>
            <a:ext cx="7036587" cy="59347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5689" y="0"/>
            <a:ext cx="3003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Event Compass - Concept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2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518640" y="2019413"/>
            <a:ext cx="16137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ORGANISATION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13327" y="2691662"/>
            <a:ext cx="1051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PLANNING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48659" y="4045722"/>
            <a:ext cx="2109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DESIGN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73903" y="5371687"/>
            <a:ext cx="1329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ENVIRONMENTAL OUTOMES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99938" y="5963348"/>
            <a:ext cx="1051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ECONOMIC</a:t>
            </a:r>
          </a:p>
          <a:p>
            <a:pPr algn="ctr"/>
            <a:r>
              <a:rPr lang="en-AU" sz="1200" b="1" dirty="0" smtClean="0">
                <a:latin typeface="Tw Cen MT" pitchFamily="34" charset="0"/>
              </a:rPr>
              <a:t>OUTCOMES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608485"/>
            <a:ext cx="8964488" cy="44110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Sample Event Compass Radar Graph</a:t>
            </a: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endParaRPr lang="en-US" sz="2200" dirty="0">
              <a:solidFill>
                <a:srgbClr val="000000"/>
              </a:solidFill>
            </a:endParaRPr>
          </a:p>
        </p:txBody>
      </p:sp>
      <p:graphicFrame>
        <p:nvGraphicFramePr>
          <p:cNvPr id="36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598001"/>
              </p:ext>
            </p:extLst>
          </p:nvPr>
        </p:nvGraphicFramePr>
        <p:xfrm>
          <a:off x="835290" y="2240838"/>
          <a:ext cx="6962225" cy="3828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018540" y="2776795"/>
            <a:ext cx="1051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1200" b="1" dirty="0" smtClean="0">
              <a:solidFill>
                <a:srgbClr val="FF0000"/>
              </a:solidFill>
              <a:latin typeface="Tw Cen MT" pitchFamily="34" charset="0"/>
            </a:endParaRPr>
          </a:p>
          <a:p>
            <a:pPr algn="ctr"/>
            <a:r>
              <a:rPr lang="en-AU" sz="1200" b="1" dirty="0" smtClean="0">
                <a:latin typeface="Tw Cen MT" pitchFamily="34" charset="0"/>
              </a:rPr>
              <a:t>MARKETING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2377" y="4045722"/>
            <a:ext cx="1051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RISK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25394" y="5371687"/>
            <a:ext cx="1051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latin typeface="Tw Cen MT" pitchFamily="34" charset="0"/>
              </a:rPr>
              <a:t>SOCIO-CULTURAL</a:t>
            </a:r>
          </a:p>
          <a:p>
            <a:pPr algn="ctr"/>
            <a:r>
              <a:rPr lang="en-AU" sz="1200" b="1" dirty="0" smtClean="0">
                <a:latin typeface="Tw Cen MT" pitchFamily="34" charset="0"/>
              </a:rPr>
              <a:t>OUTCOMES</a:t>
            </a:r>
            <a:endParaRPr lang="en-AU" sz="1200" b="1" dirty="0">
              <a:latin typeface="Tw Cen MT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Donald Getz 2018 Event Evaluation: Theory and Methods for event management and tourism, </a:t>
            </a:r>
          </a:p>
          <a:p>
            <a:r>
              <a:rPr lang="en-US" smtClean="0"/>
              <a:t>Goodfellow Publishers Ltd, Oxford,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9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4042" y="147704"/>
            <a:ext cx="511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Framework for Evaluating The Event </a:t>
            </a:r>
            <a:r>
              <a:rPr lang="en-US" b="1" dirty="0" err="1" smtClean="0"/>
              <a:t>Organisation</a:t>
            </a:r>
            <a:endParaRPr lang="en-US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99894188"/>
              </p:ext>
            </p:extLst>
          </p:nvPr>
        </p:nvGraphicFramePr>
        <p:xfrm>
          <a:off x="171967" y="608571"/>
          <a:ext cx="8823216" cy="609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53390195"/>
              </p:ext>
            </p:extLst>
          </p:nvPr>
        </p:nvGraphicFramePr>
        <p:xfrm>
          <a:off x="338667" y="326571"/>
          <a:ext cx="8587619" cy="6277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82572" y="3189736"/>
            <a:ext cx="14516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PROBLEM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04195" y="1644952"/>
            <a:ext cx="641048" cy="1366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457476" y="1644952"/>
            <a:ext cx="641048" cy="1366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13744" y="1644952"/>
            <a:ext cx="641048" cy="1366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082800" y="3996267"/>
            <a:ext cx="793448" cy="1240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397527" y="3964820"/>
            <a:ext cx="890210" cy="12409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37809" y="3996267"/>
            <a:ext cx="943429" cy="12095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38667" y="1397763"/>
            <a:ext cx="667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PEOPLE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33167" y="1397763"/>
            <a:ext cx="581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PLACE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881215" y="1414119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PRODUCT</a:t>
            </a:r>
            <a:endParaRPr lang="en-US" sz="1200" b="1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50924" y="1678000"/>
            <a:ext cx="641048" cy="1366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47667" y="1419739"/>
            <a:ext cx="1244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PROGRAMMING</a:t>
            </a:r>
            <a:endParaRPr lang="en-US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0812" y="5458190"/>
            <a:ext cx="115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PARTNERSHIPS</a:t>
            </a:r>
            <a:endParaRPr 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80995" y="5191240"/>
            <a:ext cx="550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PRICE</a:t>
            </a:r>
            <a:endParaRPr lang="en-US" sz="1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913744" y="5209366"/>
            <a:ext cx="110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PACKAGING;</a:t>
            </a:r>
          </a:p>
          <a:p>
            <a:r>
              <a:rPr lang="en-US" sz="1200" b="1" dirty="0" smtClean="0"/>
              <a:t>DISTRIBUTION</a:t>
            </a:r>
            <a:endParaRPr lang="en-US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561667" y="5278364"/>
            <a:ext cx="1452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PROMOTION;</a:t>
            </a:r>
          </a:p>
          <a:p>
            <a:r>
              <a:rPr lang="en-US" sz="1200" b="1" dirty="0" smtClean="0"/>
              <a:t>COMMUNICATIONS</a:t>
            </a:r>
            <a:endParaRPr lang="en-US" sz="12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815772" y="3996267"/>
            <a:ext cx="793448" cy="1240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1529" y="2104571"/>
            <a:ext cx="710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Training</a:t>
            </a:r>
            <a:endParaRPr lang="en-US" sz="1200" b="1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837147" y="2381570"/>
            <a:ext cx="369666" cy="193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06413" y="4960407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Lack of</a:t>
            </a:r>
          </a:p>
          <a:p>
            <a:r>
              <a:rPr lang="en-US" sz="1200" b="1" dirty="0" smtClean="0"/>
              <a:t>Sponsors</a:t>
            </a:r>
            <a:endParaRPr lang="en-US" sz="12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689605" y="1644952"/>
            <a:ext cx="488648" cy="131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514505" y="1644952"/>
            <a:ext cx="464447" cy="131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7366000" y="1644952"/>
            <a:ext cx="338674" cy="131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232952" y="3928400"/>
            <a:ext cx="382219" cy="12628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071812" y="3900529"/>
            <a:ext cx="570907" cy="1308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5152571" y="3928400"/>
            <a:ext cx="558803" cy="1259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88947" y="1194693"/>
            <a:ext cx="765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SOCIAL </a:t>
            </a:r>
          </a:p>
          <a:p>
            <a:r>
              <a:rPr lang="en-US" sz="1200" b="1" dirty="0" smtClean="0"/>
              <a:t>IMPACTS</a:t>
            </a:r>
          </a:p>
          <a:p>
            <a:endParaRPr lang="en-US" sz="1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458330" y="1188906"/>
            <a:ext cx="907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ECONOMIC</a:t>
            </a:r>
          </a:p>
          <a:p>
            <a:r>
              <a:rPr lang="en-US" sz="1200" b="1" dirty="0" smtClean="0"/>
              <a:t>IMPACTS</a:t>
            </a:r>
            <a:endParaRPr lang="en-US" sz="1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409553" y="1166930"/>
            <a:ext cx="133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ENVIRONMENTAL</a:t>
            </a:r>
          </a:p>
          <a:p>
            <a:r>
              <a:rPr lang="en-US" sz="1200" b="1" dirty="0" smtClean="0"/>
              <a:t> IMPACTS</a:t>
            </a:r>
            <a:endParaRPr lang="en-US" sz="1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577789" y="5227357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FINANCIAL</a:t>
            </a:r>
          </a:p>
          <a:p>
            <a:r>
              <a:rPr lang="en-US" sz="1200" b="1" dirty="0" smtClean="0"/>
              <a:t>(LOSSES?)</a:t>
            </a:r>
            <a:endParaRPr lang="en-US" sz="1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711374" y="5278364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REPUTATION</a:t>
            </a:r>
          </a:p>
          <a:p>
            <a:r>
              <a:rPr lang="en-US" sz="1200" b="1" dirty="0" smtClean="0"/>
              <a:t>(DAMAGED?)</a:t>
            </a:r>
            <a:endParaRPr lang="en-US" sz="1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7048084" y="5278364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PARTNERS</a:t>
            </a:r>
          </a:p>
          <a:p>
            <a:r>
              <a:rPr lang="en-US" sz="1200" b="1" dirty="0" smtClean="0"/>
              <a:t>(COMMITMENT?)</a:t>
            </a:r>
            <a:endParaRPr lang="en-US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98581" y="326571"/>
            <a:ext cx="462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Root-Cause and Impact Forecasting Combined</a:t>
            </a:r>
            <a:endParaRPr lang="en-US" b="1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585" y="1095786"/>
            <a:ext cx="6063834" cy="5030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0"/>
            <a:endCxn id="2" idx="2"/>
          </p:cNvCxnSpPr>
          <p:nvPr/>
        </p:nvCxnSpPr>
        <p:spPr>
          <a:xfrm>
            <a:off x="4675502" y="1095786"/>
            <a:ext cx="0" cy="5030652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1643585" y="3611112"/>
            <a:ext cx="6063834" cy="0"/>
          </a:xfrm>
          <a:prstGeom prst="line">
            <a:avLst/>
          </a:prstGeom>
          <a:ln w="5715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43585" y="2963602"/>
            <a:ext cx="6063834" cy="12452"/>
          </a:xfrm>
          <a:prstGeom prst="line">
            <a:avLst/>
          </a:prstGeom>
          <a:ln>
            <a:solidFill>
              <a:srgbClr val="4F81BD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91458" y="1095786"/>
            <a:ext cx="24903" cy="5030652"/>
          </a:xfrm>
          <a:prstGeom prst="line">
            <a:avLst/>
          </a:prstGeom>
          <a:ln>
            <a:solidFill>
              <a:srgbClr val="4F81BD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431911" y="1095786"/>
            <a:ext cx="0" cy="5030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643585" y="6375481"/>
            <a:ext cx="6063834" cy="124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583" y="5267243"/>
            <a:ext cx="1272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</a:t>
            </a:r>
          </a:p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54870" y="6412838"/>
            <a:ext cx="2408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Performance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15972" y="1668583"/>
            <a:ext cx="1433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KEEP UP THE </a:t>
            </a:r>
          </a:p>
          <a:p>
            <a:r>
              <a:rPr lang="en-US" dirty="0" smtClean="0"/>
              <a:t>GOOD WORK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91836" y="1945582"/>
            <a:ext cx="213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CONCENTRATE HERE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64989" y="4582377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PRIORITY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867242" y="4632185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POSSIBLE</a:t>
            </a:r>
          </a:p>
          <a:p>
            <a:r>
              <a:rPr lang="en-US" dirty="0" smtClean="0"/>
              <a:t>OVERKILL</a:t>
            </a:r>
            <a:endParaRPr lang="en-US" dirty="0"/>
          </a:p>
        </p:txBody>
      </p:sp>
      <p:sp>
        <p:nvSpPr>
          <p:cNvPr id="22" name="10-Point Star 21"/>
          <p:cNvSpPr/>
          <p:nvPr/>
        </p:nvSpPr>
        <p:spPr>
          <a:xfrm>
            <a:off x="3789142" y="1483917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0-Point Star 22"/>
          <p:cNvSpPr/>
          <p:nvPr/>
        </p:nvSpPr>
        <p:spPr>
          <a:xfrm>
            <a:off x="4254463" y="4237382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10-Point Star 23"/>
          <p:cNvSpPr/>
          <p:nvPr/>
        </p:nvSpPr>
        <p:spPr>
          <a:xfrm>
            <a:off x="5281353" y="4122110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10-Point Star 24"/>
          <p:cNvSpPr/>
          <p:nvPr/>
        </p:nvSpPr>
        <p:spPr>
          <a:xfrm>
            <a:off x="3941541" y="3833837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10-Point Star 25"/>
          <p:cNvSpPr/>
          <p:nvPr/>
        </p:nvSpPr>
        <p:spPr>
          <a:xfrm>
            <a:off x="2344780" y="4656536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10-Point Star 26"/>
          <p:cNvSpPr/>
          <p:nvPr/>
        </p:nvSpPr>
        <p:spPr>
          <a:xfrm>
            <a:off x="6509172" y="4029777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10-Point Star 27"/>
          <p:cNvSpPr/>
          <p:nvPr/>
        </p:nvSpPr>
        <p:spPr>
          <a:xfrm>
            <a:off x="3147117" y="1853249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10-Point Star 28"/>
          <p:cNvSpPr/>
          <p:nvPr/>
        </p:nvSpPr>
        <p:spPr>
          <a:xfrm>
            <a:off x="4855942" y="2550717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10-Point Star 29"/>
          <p:cNvSpPr/>
          <p:nvPr/>
        </p:nvSpPr>
        <p:spPr>
          <a:xfrm>
            <a:off x="4363778" y="3077539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10-Point Star 30"/>
          <p:cNvSpPr/>
          <p:nvPr/>
        </p:nvSpPr>
        <p:spPr>
          <a:xfrm>
            <a:off x="5171249" y="3077539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10-Point Star 31"/>
          <p:cNvSpPr/>
          <p:nvPr/>
        </p:nvSpPr>
        <p:spPr>
          <a:xfrm>
            <a:off x="6729381" y="1483917"/>
            <a:ext cx="220209" cy="184666"/>
          </a:xfrm>
          <a:prstGeom prst="star10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689756" y="3406964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Grand Means </a:t>
            </a:r>
          </a:p>
          <a:p>
            <a:r>
              <a:rPr lang="en-US" dirty="0" smtClean="0"/>
              <a:t>of Scores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707419" y="2685574"/>
            <a:ext cx="1474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 to</a:t>
            </a:r>
          </a:p>
          <a:p>
            <a:r>
              <a:rPr lang="en-US" dirty="0" smtClean="0"/>
              <a:t> grand means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64989" y="314831"/>
            <a:ext cx="4097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Importance-Performance Illustration</a:t>
            </a:r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5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76065971"/>
              </p:ext>
            </p:extLst>
          </p:nvPr>
        </p:nvGraphicFramePr>
        <p:xfrm>
          <a:off x="110439" y="124252"/>
          <a:ext cx="8904140" cy="6626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6145" y="6202199"/>
            <a:ext cx="5484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Adapted from Kirkpatrick and Kirkpatrick (2007)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6536" y="635063"/>
            <a:ext cx="2662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HIERARCHICAL MODEL</a:t>
            </a:r>
          </a:p>
          <a:p>
            <a:r>
              <a:rPr lang="en-US" b="1" dirty="0" smtClean="0"/>
              <a:t>FOR EVALUATING </a:t>
            </a:r>
          </a:p>
          <a:p>
            <a:r>
              <a:rPr lang="en-US" b="1" dirty="0" smtClean="0"/>
              <a:t>TRAINING EFFECTIVENESS</a:t>
            </a:r>
            <a:endParaRPr lang="en-US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60835189"/>
              </p:ext>
            </p:extLst>
          </p:nvPr>
        </p:nvGraphicFramePr>
        <p:xfrm>
          <a:off x="204376" y="204389"/>
          <a:ext cx="8831961" cy="665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99930" y="3095041"/>
            <a:ext cx="10719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000" b="1" dirty="0" smtClean="0"/>
              <a:t>CORE</a:t>
            </a:r>
          </a:p>
          <a:p>
            <a:r>
              <a:rPr lang="en-US" sz="2000" b="1" dirty="0" smtClean="0"/>
              <a:t> VALUES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61032" y="19723"/>
            <a:ext cx="316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CIPP Applied to a Charity Event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89" y="0"/>
            <a:ext cx="5562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Evaluation Complexity Model</a:t>
            </a:r>
            <a:endParaRPr lang="en-US" sz="28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815239" y="1054386"/>
            <a:ext cx="47034" cy="5092139"/>
          </a:xfrm>
          <a:prstGeom prst="straightConnector1">
            <a:avLst/>
          </a:prstGeom>
          <a:ln w="5715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62272" y="6134477"/>
            <a:ext cx="7381793" cy="0"/>
          </a:xfrm>
          <a:prstGeom prst="straightConnector1">
            <a:avLst/>
          </a:prstGeom>
          <a:ln w="57150" cmpd="sng">
            <a:solidFill>
              <a:srgbClr val="4F81B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46013" y="5722727"/>
            <a:ext cx="28135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Permanent Data Collection &amp; Monitoring</a:t>
            </a:r>
          </a:p>
          <a:p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862272" y="1417638"/>
            <a:ext cx="6134251" cy="472888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40057" y="5354509"/>
            <a:ext cx="5278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Problem  Solving &amp; Supporting Decisions With Evidence; Formative Evaluation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2272" y="1969242"/>
            <a:ext cx="146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POLITICAL</a:t>
            </a:r>
          </a:p>
          <a:p>
            <a:r>
              <a:rPr lang="en-US" sz="1400" b="1" dirty="0" smtClean="0"/>
              <a:t>COMPLEXITY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09492" y="6215170"/>
            <a:ext cx="3249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THEORETICAL &amp; TECHNICAL COMPLEXITY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77410" y="4068937"/>
            <a:ext cx="3625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Evaluating Goal Attainment; Summative evaluation 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61892" y="2201307"/>
            <a:ext cx="2380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Full Cost / Benefit Evaluation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86556" y="1294018"/>
            <a:ext cx="2250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Determining The  Worth Of Events, Portfolios, Policies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14503" y="2610003"/>
            <a:ext cx="2589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Comprehensive Impact Assessment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777446" y="3047655"/>
            <a:ext cx="1580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Forecasting Impacts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57598" y="1830742"/>
            <a:ext cx="1821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Proving Cause &amp; Effect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490328" y="832353"/>
            <a:ext cx="267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Evaluating Long-term, Cumulative Impacts &amp;  Sustainability</a:t>
            </a:r>
            <a:endParaRPr lang="en-US" sz="1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54053" y="4424304"/>
            <a:ext cx="4834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Evaluating Experience &amp; Quality From Multiple Stakeholder Perspectives</a:t>
            </a:r>
            <a:endParaRPr lang="en-US" sz="1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37163" y="4967346"/>
            <a:ext cx="4098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Discrepancy Identification and Correction; Process Evaluation</a:t>
            </a:r>
            <a:endParaRPr lang="en-US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026126" y="4749230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Evaluating Performance (HR)</a:t>
            </a:r>
            <a:endParaRPr lang="en-US" sz="12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862272" y="3556850"/>
            <a:ext cx="722599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57598" y="3791938"/>
            <a:ext cx="360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Evaluating </a:t>
            </a:r>
            <a:r>
              <a:rPr lang="en-US" sz="1200" b="1" dirty="0" err="1" smtClean="0"/>
              <a:t>Organisational</a:t>
            </a:r>
            <a:r>
              <a:rPr lang="en-US" sz="1200" b="1" dirty="0" smtClean="0"/>
              <a:t> Effectiveness and Efficiency</a:t>
            </a:r>
            <a:endParaRPr lang="en-US" sz="1200" b="1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Donald Getz 2018 Event Evaluation: Theory and Methods for event management and tourism, </a:t>
            </a:r>
          </a:p>
          <a:p>
            <a:r>
              <a:rPr lang="en-US" smtClean="0"/>
              <a:t>Goodfellow Publishers Ltd, Oxford,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01941654"/>
              </p:ext>
            </p:extLst>
          </p:nvPr>
        </p:nvGraphicFramePr>
        <p:xfrm>
          <a:off x="160169" y="171629"/>
          <a:ext cx="8866563" cy="6556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ight Arrow 2"/>
          <p:cNvSpPr/>
          <p:nvPr/>
        </p:nvSpPr>
        <p:spPr>
          <a:xfrm>
            <a:off x="2093653" y="3386808"/>
            <a:ext cx="480511" cy="308931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6040703" y="3375366"/>
            <a:ext cx="480511" cy="320373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94929" y="915353"/>
            <a:ext cx="241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b="1" dirty="0" smtClean="0"/>
              <a:t>ENVIRONMENT</a:t>
            </a:r>
          </a:p>
          <a:p>
            <a:r>
              <a:rPr lang="en-US" b="1" dirty="0" smtClean="0"/>
              <a:t>COMMUNITY CONTEXT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679257" y="2385502"/>
            <a:ext cx="480511" cy="25758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44084" y="2803270"/>
            <a:ext cx="1006784" cy="0"/>
          </a:xfrm>
          <a:prstGeom prst="straightConnector1">
            <a:avLst/>
          </a:prstGeom>
          <a:ln>
            <a:solidFill>
              <a:srgbClr val="4F81BD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706794" y="2279733"/>
            <a:ext cx="583477" cy="2115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Left-Right Arrow 17"/>
          <p:cNvSpPr/>
          <p:nvPr/>
        </p:nvSpPr>
        <p:spPr>
          <a:xfrm>
            <a:off x="3844084" y="4691187"/>
            <a:ext cx="938139" cy="297489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294929" y="5821144"/>
            <a:ext cx="2484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EXTERNAL EVALUATION</a:t>
            </a:r>
          </a:p>
          <a:p>
            <a:r>
              <a:rPr lang="en-US" b="1" dirty="0" smtClean="0"/>
              <a:t>    BY STAKEHOLDERS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71202" y="171629"/>
            <a:ext cx="2756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 Systems Model</a:t>
            </a:r>
            <a:endParaRPr lang="en-US" sz="2800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78794" y="6356350"/>
            <a:ext cx="7340958" cy="365125"/>
          </a:xfrm>
        </p:spPr>
        <p:txBody>
          <a:bodyPr/>
          <a:lstStyle/>
          <a:p>
            <a:r>
              <a:rPr lang="en-GB" dirty="0" smtClean="0"/>
              <a:t>© Donald Getz 2018 Event Evaluation: Theory and Methods for event management and tourism,  Goodfellow Publishers Ltd, Oxford,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73161266"/>
              </p:ext>
            </p:extLst>
          </p:nvPr>
        </p:nvGraphicFramePr>
        <p:xfrm>
          <a:off x="238108" y="264595"/>
          <a:ext cx="8730618" cy="6429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6273" y="678650"/>
            <a:ext cx="159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-Positivism</a:t>
            </a:r>
          </a:p>
          <a:p>
            <a:r>
              <a:rPr lang="en-US" sz="1200" dirty="0" smtClean="0"/>
              <a:t>-Interpretive</a:t>
            </a:r>
          </a:p>
          <a:p>
            <a:r>
              <a:rPr lang="en-US" sz="1200" dirty="0" smtClean="0"/>
              <a:t>-Critical/Emancipatory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574132" y="1485182"/>
            <a:ext cx="18793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e.g., formal </a:t>
            </a:r>
            <a:r>
              <a:rPr lang="en-US" sz="1200" dirty="0" err="1" smtClean="0"/>
              <a:t>vs</a:t>
            </a:r>
            <a:r>
              <a:rPr lang="en-US" sz="1200" dirty="0" smtClean="0"/>
              <a:t> informal</a:t>
            </a:r>
          </a:p>
          <a:p>
            <a:r>
              <a:rPr lang="en-US" sz="1200" dirty="0" smtClean="0"/>
              <a:t>         -Internal </a:t>
            </a:r>
            <a:r>
              <a:rPr lang="en-US" sz="1200" dirty="0" err="1" smtClean="0"/>
              <a:t>vs</a:t>
            </a:r>
            <a:r>
              <a:rPr lang="en-US" sz="1200" dirty="0" smtClean="0"/>
              <a:t> external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-One-time </a:t>
            </a:r>
            <a:r>
              <a:rPr lang="en-US" sz="1200" dirty="0" err="1" smtClean="0"/>
              <a:t>vs</a:t>
            </a:r>
            <a:r>
              <a:rPr lang="en-US" sz="1200" dirty="0" smtClean="0"/>
              <a:t> periodic</a:t>
            </a:r>
          </a:p>
          <a:p>
            <a:r>
              <a:rPr lang="en-US" sz="1200" dirty="0" smtClean="0"/>
              <a:t>          -Decision support or</a:t>
            </a:r>
          </a:p>
          <a:p>
            <a:r>
              <a:rPr lang="en-US" sz="1200" dirty="0" smtClean="0"/>
              <a:t>            determining worth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574132" y="3596845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-Qualitative and Quantitative</a:t>
            </a:r>
          </a:p>
          <a:p>
            <a:r>
              <a:rPr lang="en-US" sz="1200" dirty="0" smtClean="0"/>
              <a:t>-Indicators and KPIs</a:t>
            </a:r>
          </a:p>
          <a:p>
            <a:r>
              <a:rPr lang="en-US" sz="1200" dirty="0" smtClean="0"/>
              <a:t>-The TOOLBOX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845568" y="2792160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200" dirty="0" smtClean="0">
                <a:solidFill>
                  <a:srgbClr val="000000"/>
                </a:solidFill>
              </a:rPr>
              <a:t>-Formative</a:t>
            </a:r>
            <a:r>
              <a:rPr lang="en-US" sz="1200" dirty="0">
                <a:solidFill>
                  <a:srgbClr val="000000"/>
                </a:solidFill>
              </a:rPr>
              <a:t>, 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0"/>
            <a:r>
              <a:rPr lang="en-US" sz="1200" dirty="0" smtClean="0">
                <a:solidFill>
                  <a:srgbClr val="000000"/>
                </a:solidFill>
              </a:rPr>
              <a:t>-Process</a:t>
            </a:r>
            <a:r>
              <a:rPr lang="en-US" sz="1200" dirty="0">
                <a:solidFill>
                  <a:srgbClr val="000000"/>
                </a:solidFill>
              </a:rPr>
              <a:t>, </a:t>
            </a:r>
            <a:endParaRPr lang="en-US" sz="1200" dirty="0" smtClean="0">
              <a:solidFill>
                <a:srgbClr val="000000"/>
              </a:solidFill>
            </a:endParaRPr>
          </a:p>
          <a:p>
            <a:pPr lvl="0"/>
            <a:r>
              <a:rPr lang="en-US" sz="1200" dirty="0" smtClean="0">
                <a:solidFill>
                  <a:srgbClr val="000000"/>
                </a:solidFill>
              </a:rPr>
              <a:t>-Summative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2198" y="5206215"/>
            <a:ext cx="2082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-Uses and Misuses</a:t>
            </a:r>
          </a:p>
          <a:p>
            <a:r>
              <a:rPr lang="en-US" sz="1200" dirty="0" smtClean="0"/>
              <a:t>-Ensuring relevance and utility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8107" y="216985"/>
            <a:ext cx="2679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Major Considerations</a:t>
            </a:r>
          </a:p>
          <a:p>
            <a:r>
              <a:rPr lang="en-US" b="1" dirty="0"/>
              <a:t>i</a:t>
            </a:r>
            <a:r>
              <a:rPr lang="en-US" b="1" dirty="0" smtClean="0"/>
              <a:t>n the Evaluation Process</a:t>
            </a:r>
            <a:endParaRPr lang="en-US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01521" y="6356350"/>
            <a:ext cx="7534141" cy="365125"/>
          </a:xfrm>
        </p:spPr>
        <p:txBody>
          <a:bodyPr/>
          <a:lstStyle/>
          <a:p>
            <a:r>
              <a:rPr lang="en-GB" dirty="0" smtClean="0"/>
              <a:t>© Donald Getz 2018 Event Evaluation: Theory and Methods for event management and tourism,  Goodfellow Publishers Ltd, Oxford, 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1440692"/>
              </p:ext>
            </p:extLst>
          </p:nvPr>
        </p:nvGraphicFramePr>
        <p:xfrm>
          <a:off x="330705" y="370435"/>
          <a:ext cx="8690934" cy="635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0704" y="185769"/>
            <a:ext cx="5705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Logic Model Illustrated </a:t>
            </a:r>
          </a:p>
          <a:p>
            <a:r>
              <a:rPr lang="en-US" dirty="0" smtClean="0"/>
              <a:t>for goal-attainment evaluation:</a:t>
            </a:r>
          </a:p>
          <a:p>
            <a:r>
              <a:rPr lang="en-US" dirty="0" smtClean="0"/>
              <a:t> single event &amp; event portfolios</a:t>
            </a:r>
            <a:endParaRPr lang="en-US" dirty="0"/>
          </a:p>
        </p:txBody>
      </p:sp>
      <p:sp>
        <p:nvSpPr>
          <p:cNvPr id="8" name="Curved Right Arrow 7"/>
          <p:cNvSpPr/>
          <p:nvPr/>
        </p:nvSpPr>
        <p:spPr>
          <a:xfrm rot="7075352">
            <a:off x="1869471" y="3666148"/>
            <a:ext cx="413852" cy="631126"/>
          </a:xfrm>
          <a:prstGeom prst="curved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rot="17519679">
            <a:off x="1909633" y="4080912"/>
            <a:ext cx="371040" cy="788084"/>
          </a:xfrm>
          <a:prstGeom prst="curvedRightArrow">
            <a:avLst>
              <a:gd name="adj1" fmla="val 25000"/>
              <a:gd name="adj2" fmla="val 106199"/>
              <a:gd name="adj3" fmla="val 25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320908" y="2040456"/>
            <a:ext cx="14272" cy="3124893"/>
          </a:xfrm>
          <a:prstGeom prst="line">
            <a:avLst/>
          </a:prstGeom>
          <a:ln w="381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7914" y="5536341"/>
            <a:ext cx="8248509" cy="28538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29998" y="1614878"/>
            <a:ext cx="2505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for Single Events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6141" y="5165349"/>
            <a:ext cx="457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Special Concerns for Event-Tourism Portfolios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2081" y="5564879"/>
            <a:ext cx="1130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Portfolio</a:t>
            </a:r>
          </a:p>
          <a:p>
            <a:r>
              <a:rPr lang="en-US" sz="1600" dirty="0" smtClean="0"/>
              <a:t>Strategy;</a:t>
            </a:r>
          </a:p>
          <a:p>
            <a:r>
              <a:rPr lang="en-US" sz="1600" dirty="0" smtClean="0"/>
              <a:t>Long-term</a:t>
            </a:r>
          </a:p>
          <a:p>
            <a:r>
              <a:rPr lang="en-US" sz="1600" dirty="0" smtClean="0"/>
              <a:t>Investment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44687" y="5564879"/>
            <a:ext cx="16722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-Overall ROI</a:t>
            </a:r>
          </a:p>
          <a:p>
            <a:r>
              <a:rPr lang="en-US" sz="1600" dirty="0" smtClean="0"/>
              <a:t>-Susta</a:t>
            </a:r>
            <a:r>
              <a:rPr lang="en-US" sz="1600" dirty="0"/>
              <a:t>i</a:t>
            </a:r>
            <a:r>
              <a:rPr lang="en-US" sz="1600" dirty="0" smtClean="0"/>
              <a:t>nability</a:t>
            </a:r>
          </a:p>
          <a:p>
            <a:r>
              <a:rPr lang="en-US" sz="1600" dirty="0" smtClean="0"/>
              <a:t>-Integration with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ther </a:t>
            </a:r>
            <a:r>
              <a:rPr lang="en-US" sz="1600" dirty="0"/>
              <a:t>p</a:t>
            </a:r>
            <a:r>
              <a:rPr lang="en-US" sz="1600" dirty="0" smtClean="0"/>
              <a:t>olicy </a:t>
            </a:r>
            <a:r>
              <a:rPr lang="en-US" sz="1600" dirty="0"/>
              <a:t>f</a:t>
            </a:r>
            <a:r>
              <a:rPr lang="en-US" sz="1600" dirty="0" smtClean="0"/>
              <a:t>ields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871816" y="5564879"/>
            <a:ext cx="18099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-Bidding</a:t>
            </a:r>
          </a:p>
          <a:p>
            <a:r>
              <a:rPr lang="en-US" sz="1600" dirty="0" smtClean="0"/>
              <a:t>(one-time events)</a:t>
            </a:r>
          </a:p>
          <a:p>
            <a:r>
              <a:rPr lang="en-US" sz="1600" dirty="0" smtClean="0"/>
              <a:t>-Owning/producing</a:t>
            </a:r>
          </a:p>
          <a:p>
            <a:r>
              <a:rPr lang="en-US" sz="1600" dirty="0" smtClean="0"/>
              <a:t>-Supporting events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52645" y="5593417"/>
            <a:ext cx="1275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-Growth in </a:t>
            </a:r>
          </a:p>
          <a:p>
            <a:r>
              <a:rPr lang="en-US" sz="1600" dirty="0" smtClean="0"/>
              <a:t>tourism yield</a:t>
            </a:r>
          </a:p>
          <a:p>
            <a:r>
              <a:rPr lang="en-US" sz="1600" dirty="0" smtClean="0"/>
              <a:t>-Leveraging</a:t>
            </a:r>
          </a:p>
          <a:p>
            <a:r>
              <a:rPr lang="en-US" sz="1600" dirty="0" smtClean="0"/>
              <a:t> effects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320908" y="5621705"/>
            <a:ext cx="18240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-Economic and </a:t>
            </a:r>
          </a:p>
          <a:p>
            <a:r>
              <a:rPr lang="en-US" sz="1600" dirty="0" smtClean="0"/>
              <a:t> community growth</a:t>
            </a:r>
          </a:p>
          <a:p>
            <a:r>
              <a:rPr lang="en-US" sz="1600" dirty="0" smtClean="0"/>
              <a:t>-Competitive</a:t>
            </a:r>
          </a:p>
          <a:p>
            <a:r>
              <a:rPr lang="en-US" sz="1600" dirty="0" smtClean="0"/>
              <a:t> advantages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822035" y="1205231"/>
            <a:ext cx="19830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Single events</a:t>
            </a:r>
          </a:p>
          <a:p>
            <a:r>
              <a:rPr lang="en-US" sz="1600" dirty="0"/>
              <a:t>d</a:t>
            </a:r>
            <a:r>
              <a:rPr lang="en-US" sz="1600" dirty="0" smtClean="0"/>
              <a:t>o not usually pursue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nduring change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03794178"/>
              </p:ext>
            </p:extLst>
          </p:nvPr>
        </p:nvGraphicFramePr>
        <p:xfrm>
          <a:off x="423306" y="755167"/>
          <a:ext cx="8294526" cy="6007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9326" y="227243"/>
            <a:ext cx="792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Modified Balanced Scorecard Concept for Event Management and Event Tourism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44792824"/>
              </p:ext>
            </p:extLst>
          </p:nvPr>
        </p:nvGraphicFramePr>
        <p:xfrm>
          <a:off x="560595" y="481470"/>
          <a:ext cx="8100034" cy="6376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86771" y="933908"/>
            <a:ext cx="74708" cy="5404216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688571" y="22884"/>
            <a:ext cx="3549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Generic Strategy Map Structure</a:t>
            </a:r>
            <a:endParaRPr lang="en-US" sz="20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04592698"/>
              </p:ext>
            </p:extLst>
          </p:nvPr>
        </p:nvGraphicFramePr>
        <p:xfrm>
          <a:off x="275410" y="336589"/>
          <a:ext cx="8660120" cy="6242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6237" y="5217128"/>
            <a:ext cx="24128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-Pollution</a:t>
            </a:r>
          </a:p>
          <a:p>
            <a:r>
              <a:rPr lang="en-US" dirty="0" smtClean="0"/>
              <a:t>-Costs borne by others?</a:t>
            </a:r>
          </a:p>
          <a:p>
            <a:r>
              <a:rPr lang="en-US" dirty="0" smtClean="0"/>
              <a:t>-Cumulative impacts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40438" y="3318115"/>
            <a:ext cx="19465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Systematic</a:t>
            </a:r>
          </a:p>
          <a:p>
            <a:r>
              <a:rPr lang="en-US" dirty="0"/>
              <a:t>a</a:t>
            </a:r>
            <a:r>
              <a:rPr lang="en-US" dirty="0" smtClean="0"/>
              <a:t>nalysis of inputs,</a:t>
            </a:r>
          </a:p>
          <a:p>
            <a:r>
              <a:rPr lang="en-US" dirty="0"/>
              <a:t>p</a:t>
            </a:r>
            <a:r>
              <a:rPr lang="en-US" dirty="0" smtClean="0"/>
              <a:t>rocesses, outputs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26237" y="4847796"/>
            <a:ext cx="2471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Engage stakeholders on: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26237" y="1484051"/>
            <a:ext cx="19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theory </a:t>
            </a:r>
          </a:p>
          <a:p>
            <a:r>
              <a:rPr lang="en-US" dirty="0" smtClean="0"/>
              <a:t>or logic models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5410" y="336589"/>
            <a:ext cx="35381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Overcoming Tunnel Vision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Donald Getz 2018 Event Evaluation: Theory and Methods for event management and tourism,  Goodfellow Publishers Ltd, Oxford, 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1305</Words>
  <Application>Microsoft Office PowerPoint</Application>
  <PresentationFormat>On-screen Show (4:3)</PresentationFormat>
  <Paragraphs>299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Office Theme</vt:lpstr>
      <vt:lpstr>EVENT  EVALUATION:  Powerpoint Figures from the book (Getz, 2018)</vt:lpstr>
      <vt:lpstr>PowerPoint Presentation</vt:lpstr>
      <vt:lpstr>Evaluation Complexity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Event Compass Radar Graph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OF EVENT EVALUATION</dc:title>
  <dc:creator>Donald  Getz</dc:creator>
  <cp:lastModifiedBy>Sally North</cp:lastModifiedBy>
  <cp:revision>92</cp:revision>
  <dcterms:created xsi:type="dcterms:W3CDTF">2016-07-13T19:14:21Z</dcterms:created>
  <dcterms:modified xsi:type="dcterms:W3CDTF">2018-03-15T19:32:25Z</dcterms:modified>
</cp:coreProperties>
</file>